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37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image" Target="../media/image1.jpeg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microsoft.com/office/2007/relationships/hdphoto" Target="../media/image3.wdp"/><Relationship Id="rId7" Type="http://schemas.openxmlformats.org/officeDocument/2006/relationships/image" Target="../media/image2.png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tags" Target="../tags/tag144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3" Type="http://schemas.openxmlformats.org/officeDocument/2006/relationships/tags" Target="../tags/tag150.xml"/><Relationship Id="rId12" Type="http://schemas.openxmlformats.org/officeDocument/2006/relationships/tags" Target="../tags/tag149.xml"/><Relationship Id="rId11" Type="http://schemas.openxmlformats.org/officeDocument/2006/relationships/tags" Target="../tags/tag148.xml"/><Relationship Id="rId10" Type="http://schemas.openxmlformats.org/officeDocument/2006/relationships/tags" Target="../tags/tag14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0" Type="http://schemas.openxmlformats.org/officeDocument/2006/relationships/tags" Target="../tags/tag15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4" Type="http://schemas.openxmlformats.org/officeDocument/2006/relationships/tags" Target="../tags/tag172.xml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tags" Target="../tags/tag169.xml"/><Relationship Id="rId10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0" Type="http://schemas.openxmlformats.org/officeDocument/2006/relationships/tags" Target="../tags/tag18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tags" Target="../tags/tag199.xml"/><Relationship Id="rId7" Type="http://schemas.openxmlformats.org/officeDocument/2006/relationships/tags" Target="../tags/tag198.xml"/><Relationship Id="rId6" Type="http://schemas.openxmlformats.org/officeDocument/2006/relationships/tags" Target="../tags/tag197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3" Type="http://schemas.openxmlformats.org/officeDocument/2006/relationships/tags" Target="../tags/tag204.xml"/><Relationship Id="rId12" Type="http://schemas.openxmlformats.org/officeDocument/2006/relationships/tags" Target="../tags/tag203.xml"/><Relationship Id="rId11" Type="http://schemas.openxmlformats.org/officeDocument/2006/relationships/tags" Target="../tags/tag202.xml"/><Relationship Id="rId10" Type="http://schemas.openxmlformats.org/officeDocument/2006/relationships/tags" Target="../tags/tag20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等腰三角形 7"/>
          <p:cNvSpPr/>
          <p:nvPr>
            <p:custDataLst>
              <p:tags r:id="rId2"/>
            </p:custDataLst>
          </p:nvPr>
        </p:nvSpPr>
        <p:spPr>
          <a:xfrm>
            <a:off x="4449763" y="5073650"/>
            <a:ext cx="1354137" cy="178435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7" name="平行四边形 7"/>
          <p:cNvSpPr/>
          <p:nvPr>
            <p:custDataLst>
              <p:tags r:id="rId3"/>
            </p:custDataLst>
          </p:nvPr>
        </p:nvSpPr>
        <p:spPr>
          <a:xfrm flipV="1">
            <a:off x="0" y="-9525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任意多边形 15"/>
          <p:cNvSpPr/>
          <p:nvPr>
            <p:custDataLst>
              <p:tags r:id="rId4"/>
            </p:custDataLst>
          </p:nvPr>
        </p:nvSpPr>
        <p:spPr>
          <a:xfrm>
            <a:off x="-17463" y="-11113"/>
            <a:ext cx="7237413" cy="6892926"/>
          </a:xfrm>
          <a:custGeom>
            <a:avLst/>
            <a:gdLst>
              <a:gd name="connsiteX0" fmla="*/ 1367257 w 7176303"/>
              <a:gd name="connsiteY0" fmla="*/ 0 h 6866674"/>
              <a:gd name="connsiteX1" fmla="*/ 7176303 w 7176303"/>
              <a:gd name="connsiteY1" fmla="*/ 11556 h 6866674"/>
              <a:gd name="connsiteX2" fmla="*/ 4454810 w 7176303"/>
              <a:gd name="connsiteY2" fmla="*/ 6858020 h 6866674"/>
              <a:gd name="connsiteX3" fmla="*/ 0 w 7176303"/>
              <a:gd name="connsiteY3" fmla="*/ 6866674 h 6866674"/>
              <a:gd name="connsiteX4" fmla="*/ 0 w 7176303"/>
              <a:gd name="connsiteY4" fmla="*/ 3283633 h 6866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6303" h="6866674">
                <a:moveTo>
                  <a:pt x="1367257" y="0"/>
                </a:moveTo>
                <a:lnTo>
                  <a:pt x="7176303" y="11556"/>
                </a:lnTo>
                <a:lnTo>
                  <a:pt x="4454810" y="6858020"/>
                </a:lnTo>
                <a:lnTo>
                  <a:pt x="0" y="6866674"/>
                </a:lnTo>
                <a:lnTo>
                  <a:pt x="0" y="3283633"/>
                </a:lnTo>
                <a:close/>
              </a:path>
            </a:pathLst>
          </a:custGeom>
          <a:blipFill rotWithShape="1"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任意多边形 17"/>
          <p:cNvSpPr/>
          <p:nvPr>
            <p:custDataLst>
              <p:tags r:id="rId6"/>
            </p:custDataLst>
          </p:nvPr>
        </p:nvSpPr>
        <p:spPr>
          <a:xfrm>
            <a:off x="-42863" y="-9525"/>
            <a:ext cx="7269163" cy="6891338"/>
          </a:xfrm>
          <a:custGeom>
            <a:avLst/>
            <a:gdLst>
              <a:gd name="connsiteX0" fmla="*/ 1377503 w 7191711"/>
              <a:gd name="connsiteY0" fmla="*/ 0 h 6866692"/>
              <a:gd name="connsiteX1" fmla="*/ 7191711 w 7191711"/>
              <a:gd name="connsiteY1" fmla="*/ 11556 h 6866692"/>
              <a:gd name="connsiteX2" fmla="*/ 4467800 w 7191711"/>
              <a:gd name="connsiteY2" fmla="*/ 6858020 h 6866692"/>
              <a:gd name="connsiteX3" fmla="*/ 0 w 7191711"/>
              <a:gd name="connsiteY3" fmla="*/ 6866692 h 6866692"/>
              <a:gd name="connsiteX4" fmla="*/ 0 w 7191711"/>
              <a:gd name="connsiteY4" fmla="*/ 3305303 h 686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91711" h="6866692">
                <a:moveTo>
                  <a:pt x="1377503" y="0"/>
                </a:moveTo>
                <a:lnTo>
                  <a:pt x="7191711" y="11556"/>
                </a:lnTo>
                <a:lnTo>
                  <a:pt x="4467800" y="6858020"/>
                </a:lnTo>
                <a:lnTo>
                  <a:pt x="0" y="6866692"/>
                </a:lnTo>
                <a:lnTo>
                  <a:pt x="0" y="3305303"/>
                </a:lnTo>
                <a:close/>
              </a:path>
            </a:pathLst>
          </a:custGeom>
          <a:solidFill>
            <a:schemeClr val="tx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平行四边形 10"/>
          <p:cNvSpPr/>
          <p:nvPr>
            <p:custDataLst>
              <p:tags r:id="rId7"/>
            </p:custDataLst>
          </p:nvPr>
        </p:nvSpPr>
        <p:spPr>
          <a:xfrm flipV="1">
            <a:off x="8980488" y="5002213"/>
            <a:ext cx="3073400" cy="186531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8"/>
            </p:custDataLst>
          </p:nvPr>
        </p:nvCxnSpPr>
        <p:spPr>
          <a:xfrm flipH="1">
            <a:off x="8805863" y="4622800"/>
            <a:ext cx="3067050" cy="0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9"/>
            </p:custDataLst>
          </p:nvPr>
        </p:nvSpPr>
        <p:spPr>
          <a:xfrm>
            <a:off x="6424972" y="740138"/>
            <a:ext cx="5539523" cy="2751522"/>
          </a:xfrm>
        </p:spPr>
        <p:txBody>
          <a:bodyPr lIns="90000" tIns="46800" rIns="90000" bIns="0" anchor="b">
            <a:normAutofit/>
          </a:bodyPr>
          <a:lstStyle>
            <a:lvl1pPr algn="r">
              <a:defRPr sz="6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0"/>
            </p:custDataLst>
          </p:nvPr>
        </p:nvSpPr>
        <p:spPr>
          <a:xfrm>
            <a:off x="7475220" y="3986166"/>
            <a:ext cx="4489450" cy="523240"/>
          </a:xfrm>
        </p:spPr>
        <p:txBody>
          <a:bodyPr lIns="90000" rIns="90000"/>
          <a:lstStyle>
            <a:lvl1pPr marL="0" indent="0" algn="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13" name="日期占位符 3"/>
          <p:cNvSpPr>
            <a:spLocks noGrp="1"/>
          </p:cNvSpPr>
          <p:nvPr>
            <p:ph type="dt" sz="half" idx="15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14" name="页脚占位符 4"/>
          <p:cNvSpPr>
            <a:spLocks noGrp="1"/>
          </p:cNvSpPr>
          <p:nvPr>
            <p:ph type="ftr" sz="quarter" idx="16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7"/>
            <p:custDataLst>
              <p:tags r:id="rId1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290D47C-B6CE-489A-BB37-4507D98BE91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193D1E26-D0E6-4E08-8ADA-C375D4FBBFEF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8B6DD44-CB8B-4612-A28C-4C228BE49A0F}" type="datetime1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1AE858F-F07A-4E34-90BB-4403A50F3115}" type="slidenum">
              <a:rPr lang="zh-CN" altLang="en-US"/>
            </a:fld>
            <a:endParaRPr lang="zh-CN" altLang="en-US"/>
          </a:p>
        </p:txBody>
      </p:sp>
      <p:sp>
        <p:nvSpPr>
          <p:cNvPr id="11" name="平行四边形 10"/>
          <p:cNvSpPr/>
          <p:nvPr userDrawn="1">
            <p:custDataLst>
              <p:tags r:id="rId5"/>
            </p:custDataLst>
          </p:nvPr>
        </p:nvSpPr>
        <p:spPr>
          <a:xfrm flipV="1">
            <a:off x="5603072" y="4098133"/>
            <a:ext cx="3073400" cy="1865312"/>
          </a:xfrm>
          <a:prstGeom prst="parallelogram">
            <a:avLst>
              <a:gd name="adj" fmla="val 393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313" r="1984" b="16757"/>
          <a:stretch>
            <a:fillRect/>
          </a:stretch>
        </p:blipFill>
        <p:spPr>
          <a:xfrm>
            <a:off x="5603074" y="-9525"/>
            <a:ext cx="7269163" cy="6891338"/>
          </a:xfrm>
          <a:custGeom>
            <a:avLst/>
            <a:gdLst>
              <a:gd name="connsiteX0" fmla="*/ 5876825 w 7269163"/>
              <a:gd name="connsiteY0" fmla="*/ 0 h 6891338"/>
              <a:gd name="connsiteX1" fmla="*/ 5880823 w 7269163"/>
              <a:gd name="connsiteY1" fmla="*/ 9525 h 6891338"/>
              <a:gd name="connsiteX2" fmla="*/ 7269163 w 7269163"/>
              <a:gd name="connsiteY2" fmla="*/ 9525 h 6891338"/>
              <a:gd name="connsiteX3" fmla="*/ 7269163 w 7269163"/>
              <a:gd name="connsiteY3" fmla="*/ 3317167 h 6891338"/>
              <a:gd name="connsiteX4" fmla="*/ 7269163 w 7269163"/>
              <a:gd name="connsiteY4" fmla="*/ 3758565 h 6891338"/>
              <a:gd name="connsiteX5" fmla="*/ 7269163 w 7269163"/>
              <a:gd name="connsiteY5" fmla="*/ 6891338 h 6891338"/>
              <a:gd name="connsiteX6" fmla="*/ 2753246 w 7269163"/>
              <a:gd name="connsiteY6" fmla="*/ 6882635 h 6891338"/>
              <a:gd name="connsiteX7" fmla="*/ 0 w 7269163"/>
              <a:gd name="connsiteY7" fmla="*/ 11598 h 689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9163" h="6891338">
                <a:moveTo>
                  <a:pt x="5876825" y="0"/>
                </a:moveTo>
                <a:lnTo>
                  <a:pt x="5880823" y="9525"/>
                </a:lnTo>
                <a:lnTo>
                  <a:pt x="7269163" y="9525"/>
                </a:lnTo>
                <a:lnTo>
                  <a:pt x="7269163" y="3317167"/>
                </a:lnTo>
                <a:lnTo>
                  <a:pt x="7269163" y="3758565"/>
                </a:lnTo>
                <a:lnTo>
                  <a:pt x="7269163" y="6891338"/>
                </a:lnTo>
                <a:lnTo>
                  <a:pt x="2753246" y="6882635"/>
                </a:lnTo>
                <a:lnTo>
                  <a:pt x="0" y="11598"/>
                </a:lnTo>
                <a:close/>
              </a:path>
            </a:pathLst>
          </a:custGeom>
        </p:spPr>
      </p:pic>
      <p:sp>
        <p:nvSpPr>
          <p:cNvPr id="13" name="任意多边形: 形状 12"/>
          <p:cNvSpPr/>
          <p:nvPr userDrawn="1">
            <p:custDataLst>
              <p:tags r:id="rId9"/>
            </p:custDataLst>
          </p:nvPr>
        </p:nvSpPr>
        <p:spPr>
          <a:xfrm flipH="1">
            <a:off x="5603073" y="0"/>
            <a:ext cx="7269163" cy="6891338"/>
          </a:xfrm>
          <a:custGeom>
            <a:avLst/>
            <a:gdLst>
              <a:gd name="connsiteX0" fmla="*/ 1392338 w 7269163"/>
              <a:gd name="connsiteY0" fmla="*/ 0 h 6891338"/>
              <a:gd name="connsiteX1" fmla="*/ 7269163 w 7269163"/>
              <a:gd name="connsiteY1" fmla="*/ 11598 h 6891338"/>
              <a:gd name="connsiteX2" fmla="*/ 4515917 w 7269163"/>
              <a:gd name="connsiteY2" fmla="*/ 6882635 h 6891338"/>
              <a:gd name="connsiteX3" fmla="*/ 0 w 7269163"/>
              <a:gd name="connsiteY3" fmla="*/ 6891338 h 6891338"/>
              <a:gd name="connsiteX4" fmla="*/ 0 w 7269163"/>
              <a:gd name="connsiteY4" fmla="*/ 3758565 h 6891338"/>
              <a:gd name="connsiteX5" fmla="*/ 0 w 7269163"/>
              <a:gd name="connsiteY5" fmla="*/ 3317167 h 6891338"/>
              <a:gd name="connsiteX6" fmla="*/ 0 w 7269163"/>
              <a:gd name="connsiteY6" fmla="*/ 9525 h 6891338"/>
              <a:gd name="connsiteX7" fmla="*/ 1388340 w 7269163"/>
              <a:gd name="connsiteY7" fmla="*/ 9525 h 689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69163" h="6891338">
                <a:moveTo>
                  <a:pt x="1392338" y="0"/>
                </a:moveTo>
                <a:lnTo>
                  <a:pt x="7269163" y="11598"/>
                </a:lnTo>
                <a:lnTo>
                  <a:pt x="4515917" y="6882635"/>
                </a:lnTo>
                <a:lnTo>
                  <a:pt x="0" y="6891338"/>
                </a:lnTo>
                <a:lnTo>
                  <a:pt x="0" y="3758565"/>
                </a:lnTo>
                <a:lnTo>
                  <a:pt x="0" y="3317167"/>
                </a:lnTo>
                <a:lnTo>
                  <a:pt x="0" y="9525"/>
                </a:lnTo>
                <a:lnTo>
                  <a:pt x="1388340" y="9525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FE05F68-110B-4046-BEA6-C8A82509E433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tIns="38100" rIns="76200" bIns="3810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  <a:p>
            <a:pPr lvl="1"/>
            <a:r>
              <a:rPr lang="zh-CN" altLang="en-US" noProof="1">
                <a:sym typeface="+mn-ea"/>
              </a:rPr>
              <a:t>第二级</a:t>
            </a:r>
            <a:endParaRPr lang="zh-CN" altLang="en-US" noProof="1">
              <a:sym typeface="+mn-ea"/>
            </a:endParaRPr>
          </a:p>
          <a:p>
            <a:pPr lvl="2"/>
            <a:r>
              <a:rPr lang="zh-CN" altLang="en-US" noProof="1">
                <a:sym typeface="+mn-ea"/>
              </a:rPr>
              <a:t>第三级</a:t>
            </a:r>
            <a:endParaRPr lang="zh-CN" altLang="en-US" noProof="1">
              <a:sym typeface="+mn-ea"/>
            </a:endParaRPr>
          </a:p>
          <a:p>
            <a:pPr lvl="3"/>
            <a:r>
              <a:rPr lang="zh-CN" altLang="en-US" noProof="1">
                <a:sym typeface="+mn-ea"/>
              </a:rPr>
              <a:t>第四级</a:t>
            </a:r>
            <a:endParaRPr lang="zh-CN" altLang="en-US" noProof="1">
              <a:sym typeface="+mn-ea"/>
            </a:endParaRPr>
          </a:p>
          <a:p>
            <a:pPr lvl="4"/>
            <a:r>
              <a:rPr lang="zh-CN" altLang="en-US" noProof="1">
                <a:sym typeface="+mn-ea"/>
              </a:rPr>
              <a:t>第五级</a:t>
            </a:r>
            <a:endParaRPr noProof="1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CF11398-F2D3-475E-874A-D993567890E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807B482-4CAC-4B32-A6CE-C20E977C887A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6F0F7779-20F8-409C-8CDA-A00EADA69B4B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/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CN" altLang="en-US" noProof="1">
                <a:sym typeface="+mn-ea"/>
              </a:rPr>
              <a:t>单击图标添加图片</a:t>
            </a:r>
            <a:endParaRPr lang="zh-CN" altLang="en-US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/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</a:t>
            </a:r>
            <a:r>
              <a:rPr lang="zh-CN" altLang="en-US" noProof="1">
                <a:sym typeface="+mn-ea"/>
              </a:rPr>
              <a:t>编辑母版文本样式</a:t>
            </a:r>
            <a:endParaRPr lang="zh-CN" altLang="en-US" noProof="1"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20D2A213-88E0-4B9B-B17D-A5E13CBE128D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anchor="ctr"/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单击此处编辑母版标题样式</a:t>
            </a:r>
            <a:endParaRPr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416703D3-192B-48BE-B12D-144B43EC7A37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2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>
                <a:sym typeface="+mn-ea"/>
              </a:rPr>
              <a:t>单击此处</a:t>
            </a:r>
            <a:r>
              <a:rPr lang="zh-CN" altLang="en-US" noProof="1"/>
              <a:t>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BDA2188B-CD91-443D-BF63-6B97CF8FD584}" type="slidenum">
              <a:rPr lang="zh-CN" altLang="en-US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 flipH="1">
            <a:off x="8194675" y="3717348"/>
            <a:ext cx="3067050" cy="0"/>
          </a:xfrm>
          <a:prstGeom prst="line">
            <a:avLst/>
          </a:prstGeom>
          <a:ln w="19050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平行四边形 3"/>
          <p:cNvSpPr/>
          <p:nvPr>
            <p:custDataLst>
              <p:tags r:id="rId3"/>
            </p:custDataLst>
          </p:nvPr>
        </p:nvSpPr>
        <p:spPr>
          <a:xfrm flipV="1">
            <a:off x="0" y="0"/>
            <a:ext cx="3140075" cy="2008188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4849813"/>
            <a:ext cx="12192000" cy="20558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平行四边形 5"/>
          <p:cNvSpPr/>
          <p:nvPr>
            <p:custDataLst>
              <p:tags r:id="rId5"/>
            </p:custDataLst>
          </p:nvPr>
        </p:nvSpPr>
        <p:spPr>
          <a:xfrm flipV="1">
            <a:off x="8970963" y="4849813"/>
            <a:ext cx="3073400" cy="205422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40400" y="1264356"/>
            <a:ext cx="5540400" cy="2410470"/>
          </a:xfrm>
        </p:spPr>
        <p:txBody>
          <a:bodyPr lIns="90000" tIns="46800" rIns="90000" bIns="46800" anchor="b">
            <a:normAutofit/>
          </a:bodyPr>
          <a:lstStyle>
            <a:lvl1pPr marL="0" marR="0" algn="r" defTabSz="914400" rtl="0" eaLnBrk="1" fontAlgn="auto" latinLnBrk="0" hangingPunct="1">
              <a:lnSpc>
                <a:spcPct val="100000"/>
              </a:lnSpc>
              <a:buNone/>
              <a:defRPr kumimoji="0" lang="zh-CN" altLang="en-US" sz="88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 lang="zh-CN" altLang="en-US" noProof="1">
                <a:sym typeface="+mn-ea"/>
              </a:rPr>
              <a:t>编辑标题</a:t>
            </a:r>
            <a:endParaRPr noProof="1">
              <a:sym typeface="+mn-ea"/>
            </a:endParaRPr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3E1A6014-FEAE-494D-8E67-C6DFF860C1D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>
            <p:custDataLst>
              <p:tags r:id="rId2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5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7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3435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 userDrawn="1">
            <p:custDataLst>
              <p:tags r:id="rId3"/>
            </p:custDataLst>
          </p:nvPr>
        </p:nvGrpSpPr>
        <p:grpSpPr>
          <a:xfrm>
            <a:off x="0" y="6109970"/>
            <a:ext cx="1006475" cy="727075"/>
            <a:chOff x="0" y="9622"/>
            <a:chExt cx="1585" cy="1145"/>
          </a:xfrm>
        </p:grpSpPr>
        <p:sp>
          <p:nvSpPr>
            <p:cNvPr id="9" name="平行四边形 7"/>
            <p:cNvSpPr/>
            <p:nvPr userDrawn="1">
              <p:custDataLst>
                <p:tags r:id="rId4"/>
              </p:custDataLst>
            </p:nvPr>
          </p:nvSpPr>
          <p:spPr>
            <a:xfrm flipV="1">
              <a:off x="0" y="982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6" name="平行四边形 7"/>
            <p:cNvSpPr/>
            <p:nvPr userDrawn="1">
              <p:custDataLst>
                <p:tags r:id="rId5"/>
              </p:custDataLst>
            </p:nvPr>
          </p:nvSpPr>
          <p:spPr>
            <a:xfrm flipV="1">
              <a:off x="113" y="9622"/>
              <a:ext cx="1473" cy="943"/>
            </a:xfrm>
            <a:prstGeom prst="parallelogram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11146790" y="18415"/>
            <a:ext cx="1006475" cy="727075"/>
            <a:chOff x="0" y="9622"/>
            <a:chExt cx="1585" cy="1145"/>
          </a:xfrm>
        </p:grpSpPr>
        <p:sp>
          <p:nvSpPr>
            <p:cNvPr id="13" name="平行四边形 7"/>
            <p:cNvSpPr/>
            <p:nvPr userDrawn="1">
              <p:custDataLst>
                <p:tags r:id="rId7"/>
              </p:custDataLst>
            </p:nvPr>
          </p:nvSpPr>
          <p:spPr>
            <a:xfrm flipV="1">
              <a:off x="0" y="982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平行四边形 7"/>
            <p:cNvSpPr/>
            <p:nvPr userDrawn="1">
              <p:custDataLst>
                <p:tags r:id="rId8"/>
              </p:custDataLst>
            </p:nvPr>
          </p:nvSpPr>
          <p:spPr>
            <a:xfrm flipV="1">
              <a:off x="113" y="9622"/>
              <a:ext cx="1473" cy="943"/>
            </a:xfrm>
            <a:prstGeom prst="parallelogram">
              <a:avLst/>
            </a:prstGeom>
            <a:no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6" name="等腰三角形 7"/>
          <p:cNvSpPr/>
          <p:nvPr userDrawn="1">
            <p:custDataLst>
              <p:tags r:id="rId3"/>
            </p:custDataLst>
          </p:nvPr>
        </p:nvSpPr>
        <p:spPr>
          <a:xfrm>
            <a:off x="11319510" y="591693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0" name="等腰三角形 7"/>
          <p:cNvSpPr/>
          <p:nvPr userDrawn="1">
            <p:custDataLst>
              <p:tags r:id="rId4"/>
            </p:custDataLst>
          </p:nvPr>
        </p:nvSpPr>
        <p:spPr>
          <a:xfrm rot="10800000">
            <a:off x="46990" y="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4" name="组合 13"/>
          <p:cNvGrpSpPr/>
          <p:nvPr userDrawn="1">
            <p:custDataLst>
              <p:tags r:id="rId3"/>
            </p:custDataLst>
          </p:nvPr>
        </p:nvGrpSpPr>
        <p:grpSpPr>
          <a:xfrm>
            <a:off x="0" y="5296535"/>
            <a:ext cx="1560830" cy="1560830"/>
            <a:chOff x="0" y="8341"/>
            <a:chExt cx="2458" cy="2458"/>
          </a:xfrm>
        </p:grpSpPr>
        <p:sp>
          <p:nvSpPr>
            <p:cNvPr id="11" name="斜纹 10"/>
            <p:cNvSpPr/>
            <p:nvPr userDrawn="1">
              <p:custDataLst>
                <p:tags r:id="rId4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直角三角形 12"/>
            <p:cNvSpPr/>
            <p:nvPr userDrawn="1">
              <p:custDataLst>
                <p:tags r:id="rId5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 userDrawn="1">
            <p:custDataLst>
              <p:tags r:id="rId6"/>
            </p:custDataLst>
          </p:nvPr>
        </p:nvGrpSpPr>
        <p:grpSpPr>
          <a:xfrm rot="10800000">
            <a:off x="10631170" y="635"/>
            <a:ext cx="1560830" cy="1560830"/>
            <a:chOff x="0" y="8341"/>
            <a:chExt cx="2458" cy="2458"/>
          </a:xfrm>
        </p:grpSpPr>
        <p:sp>
          <p:nvSpPr>
            <p:cNvPr id="16" name="斜纹 15"/>
            <p:cNvSpPr/>
            <p:nvPr userDrawn="1">
              <p:custDataLst>
                <p:tags r:id="rId7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直角三角形 16"/>
            <p:cNvSpPr/>
            <p:nvPr userDrawn="1">
              <p:custDataLst>
                <p:tags r:id="rId8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11" name="斜纹 10"/>
          <p:cNvSpPr/>
          <p:nvPr userDrawn="1">
            <p:custDataLst>
              <p:tags r:id="rId3"/>
            </p:custDataLst>
          </p:nvPr>
        </p:nvSpPr>
        <p:spPr>
          <a:xfrm>
            <a:off x="0" y="-16510"/>
            <a:ext cx="1561465" cy="1561465"/>
          </a:xfrm>
          <a:prstGeom prst="diagStrip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斜纹 5"/>
          <p:cNvSpPr/>
          <p:nvPr userDrawn="1">
            <p:custDataLst>
              <p:tags r:id="rId4"/>
            </p:custDataLst>
          </p:nvPr>
        </p:nvSpPr>
        <p:spPr>
          <a:xfrm rot="10800000">
            <a:off x="10630535" y="5299710"/>
            <a:ext cx="1561465" cy="1561465"/>
          </a:xfrm>
          <a:prstGeom prst="diagStrip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6" name="等腰三角形 7"/>
          <p:cNvSpPr/>
          <p:nvPr userDrawn="1">
            <p:custDataLst>
              <p:tags r:id="rId3"/>
            </p:custDataLst>
          </p:nvPr>
        </p:nvSpPr>
        <p:spPr>
          <a:xfrm rot="10800000">
            <a:off x="11319510" y="-19050"/>
            <a:ext cx="880110" cy="923290"/>
          </a:xfrm>
          <a:custGeom>
            <a:avLst/>
            <a:gdLst>
              <a:gd name="connsiteX0" fmla="*/ 0 w 2070696"/>
              <a:gd name="connsiteY0" fmla="*/ 1785082 h 1785082"/>
              <a:gd name="connsiteX1" fmla="*/ 1035348 w 2070696"/>
              <a:gd name="connsiteY1" fmla="*/ 0 h 1785082"/>
              <a:gd name="connsiteX2" fmla="*/ 2070696 w 2070696"/>
              <a:gd name="connsiteY2" fmla="*/ 1785082 h 1785082"/>
              <a:gd name="connsiteX3" fmla="*/ 0 w 2070696"/>
              <a:gd name="connsiteY3" fmla="*/ 1785082 h 1785082"/>
              <a:gd name="connsiteX0-1" fmla="*/ 0 w 1478876"/>
              <a:gd name="connsiteY0-2" fmla="*/ 1785082 h 1785082"/>
              <a:gd name="connsiteX1-3" fmla="*/ 1035348 w 1478876"/>
              <a:gd name="connsiteY1-4" fmla="*/ 0 h 1785082"/>
              <a:gd name="connsiteX2-5" fmla="*/ 1478876 w 1478876"/>
              <a:gd name="connsiteY2-6" fmla="*/ 1785082 h 1785082"/>
              <a:gd name="connsiteX3-7" fmla="*/ 0 w 1478876"/>
              <a:gd name="connsiteY3-8" fmla="*/ 1785082 h 1785082"/>
              <a:gd name="connsiteX0-9" fmla="*/ 0 w 1699856"/>
              <a:gd name="connsiteY0-10" fmla="*/ 1785082 h 1785082"/>
              <a:gd name="connsiteX1-11" fmla="*/ 1035348 w 1699856"/>
              <a:gd name="connsiteY1-12" fmla="*/ 0 h 1785082"/>
              <a:gd name="connsiteX2-13" fmla="*/ 1699856 w 1699856"/>
              <a:gd name="connsiteY2-14" fmla="*/ 1785082 h 1785082"/>
              <a:gd name="connsiteX3-15" fmla="*/ 0 w 1699856"/>
              <a:gd name="connsiteY3-16" fmla="*/ 1785082 h 1785082"/>
              <a:gd name="connsiteX0-17" fmla="*/ 0 w 1250276"/>
              <a:gd name="connsiteY0-18" fmla="*/ 1785082 h 1785082"/>
              <a:gd name="connsiteX1-19" fmla="*/ 585768 w 1250276"/>
              <a:gd name="connsiteY1-20" fmla="*/ 0 h 1785082"/>
              <a:gd name="connsiteX2-21" fmla="*/ 1250276 w 1250276"/>
              <a:gd name="connsiteY2-22" fmla="*/ 1785082 h 1785082"/>
              <a:gd name="connsiteX3-23" fmla="*/ 0 w 1250276"/>
              <a:gd name="connsiteY3-24" fmla="*/ 1785082 h 1785082"/>
              <a:gd name="connsiteX0-25" fmla="*/ 0 w 1354416"/>
              <a:gd name="connsiteY0-26" fmla="*/ 1774922 h 1785082"/>
              <a:gd name="connsiteX1-27" fmla="*/ 689908 w 1354416"/>
              <a:gd name="connsiteY1-28" fmla="*/ 0 h 1785082"/>
              <a:gd name="connsiteX2-29" fmla="*/ 1354416 w 1354416"/>
              <a:gd name="connsiteY2-30" fmla="*/ 1785082 h 1785082"/>
              <a:gd name="connsiteX3-31" fmla="*/ 0 w 1354416"/>
              <a:gd name="connsiteY3-32" fmla="*/ 1774922 h 1785082"/>
              <a:gd name="connsiteX0-33" fmla="*/ 0 w 1354416"/>
              <a:gd name="connsiteY0-34" fmla="*/ 1785082 h 1785082"/>
              <a:gd name="connsiteX1-35" fmla="*/ 689908 w 1354416"/>
              <a:gd name="connsiteY1-36" fmla="*/ 0 h 1785082"/>
              <a:gd name="connsiteX2-37" fmla="*/ 1354416 w 1354416"/>
              <a:gd name="connsiteY2-38" fmla="*/ 1785082 h 1785082"/>
              <a:gd name="connsiteX3-39" fmla="*/ 0 w 1354416"/>
              <a:gd name="connsiteY3-40" fmla="*/ 1785082 h 178508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354416" h="1785082">
                <a:moveTo>
                  <a:pt x="0" y="1785082"/>
                </a:moveTo>
                <a:lnTo>
                  <a:pt x="689908" y="0"/>
                </a:lnTo>
                <a:lnTo>
                  <a:pt x="1354416" y="1785082"/>
                </a:lnTo>
                <a:lnTo>
                  <a:pt x="0" y="17850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平行四边形 7"/>
          <p:cNvSpPr/>
          <p:nvPr userDrawn="1">
            <p:custDataLst>
              <p:tags r:id="rId4"/>
            </p:custDataLst>
          </p:nvPr>
        </p:nvSpPr>
        <p:spPr>
          <a:xfrm flipV="1">
            <a:off x="0" y="6246495"/>
            <a:ext cx="935355" cy="598805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3"/>
            </p:custDataLst>
          </p:nvPr>
        </p:nvGrpSpPr>
        <p:grpSpPr>
          <a:xfrm rot="13500000">
            <a:off x="-761365" y="2648585"/>
            <a:ext cx="1560830" cy="1560830"/>
            <a:chOff x="0" y="8341"/>
            <a:chExt cx="2458" cy="2458"/>
          </a:xfrm>
        </p:grpSpPr>
        <p:sp>
          <p:nvSpPr>
            <p:cNvPr id="16" name="斜纹 15"/>
            <p:cNvSpPr/>
            <p:nvPr userDrawn="1">
              <p:custDataLst>
                <p:tags r:id="rId4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直角三角形 16"/>
            <p:cNvSpPr/>
            <p:nvPr userDrawn="1">
              <p:custDataLst>
                <p:tags r:id="rId5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 userDrawn="1">
            <p:custDataLst>
              <p:tags r:id="rId6"/>
            </p:custDataLst>
          </p:nvPr>
        </p:nvGrpSpPr>
        <p:grpSpPr>
          <a:xfrm rot="2700000">
            <a:off x="11390630" y="2648585"/>
            <a:ext cx="1560830" cy="1560830"/>
            <a:chOff x="0" y="8341"/>
            <a:chExt cx="2458" cy="2458"/>
          </a:xfrm>
        </p:grpSpPr>
        <p:sp>
          <p:nvSpPr>
            <p:cNvPr id="8" name="斜纹 7"/>
            <p:cNvSpPr/>
            <p:nvPr userDrawn="1">
              <p:custDataLst>
                <p:tags r:id="rId7"/>
              </p:custDataLst>
            </p:nvPr>
          </p:nvSpPr>
          <p:spPr>
            <a:xfrm rot="16200000">
              <a:off x="0" y="8341"/>
              <a:ext cx="2459" cy="2459"/>
            </a:xfrm>
            <a:prstGeom prst="diagStripe">
              <a:avLst/>
            </a:prstGeom>
            <a:solidFill>
              <a:srgbClr val="A9C3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直角三角形 8"/>
            <p:cNvSpPr/>
            <p:nvPr userDrawn="1">
              <p:custDataLst>
                <p:tags r:id="rId8"/>
              </p:custDataLst>
            </p:nvPr>
          </p:nvSpPr>
          <p:spPr>
            <a:xfrm>
              <a:off x="0" y="9761"/>
              <a:ext cx="1038" cy="1038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210.xml"/><Relationship Id="rId23" Type="http://schemas.openxmlformats.org/officeDocument/2006/relationships/tags" Target="../tags/tag209.xml"/><Relationship Id="rId22" Type="http://schemas.openxmlformats.org/officeDocument/2006/relationships/tags" Target="../tags/tag208.xml"/><Relationship Id="rId21" Type="http://schemas.openxmlformats.org/officeDocument/2006/relationships/tags" Target="../tags/tag207.xml"/><Relationship Id="rId20" Type="http://schemas.openxmlformats.org/officeDocument/2006/relationships/tags" Target="../tags/tag206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205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9"/>
            </p:custDataLst>
          </p:nvPr>
        </p:nvSpPr>
        <p:spPr bwMode="auto">
          <a:xfrm>
            <a:off x="669925" y="442913"/>
            <a:ext cx="108521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38100" rIns="76200" bIns="38100" numCol="1" anchor="t" anchorCtr="0" compatLnSpc="1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20"/>
            </p:custDataLst>
          </p:nvPr>
        </p:nvSpPr>
        <p:spPr bwMode="auto">
          <a:xfrm>
            <a:off x="669925" y="952500"/>
            <a:ext cx="1085215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00" tIns="0" rIns="82550" bIns="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hangingPunct="1"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66744FB1-2F67-4ADA-AFAE-5FC88F594A2A}" type="slidenum">
              <a:rPr lang="zh-CN" altLang="en-US"/>
            </a:fld>
            <a:endParaRPr lang="zh-CN" altLang="en-US" dirty="0"/>
          </a:p>
        </p:txBody>
      </p:sp>
      <p:sp>
        <p:nvSpPr>
          <p:cNvPr id="2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 spc="20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62626"/>
          </a:solidFill>
          <a:latin typeface="微软雅黑" panose="020B0503020204020204" charset="-122"/>
          <a:ea typeface="微软雅黑" panose="020B0503020204020204" charset="-122"/>
        </a:defRPr>
      </a:lvl9pPr>
    </p:titleStyle>
    <p:bodyStyle>
      <a:lvl1pPr marL="228600" indent="-228600" algn="l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1pPr>
      <a:lvl2pPr marL="6858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2pPr>
      <a:lvl3pPr marL="11430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3pPr>
      <a:lvl4pPr marL="16002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4pPr>
      <a:lvl5pPr marL="2057400" indent="-228600" algn="l" defTabSz="0" rtl="0" eaLnBrk="1" fontAlgn="base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kern="1200" spc="150">
          <a:solidFill>
            <a:srgbClr val="262626"/>
          </a:solidFill>
          <a:latin typeface="微软雅黑" panose="020B0503020204020204" charset="-122"/>
          <a:ea typeface="微软雅黑" panose="020B0503020204020204" charset="-122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1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image" Target="../media/image15.png"/><Relationship Id="rId7" Type="http://schemas.openxmlformats.org/officeDocument/2006/relationships/tags" Target="../tags/tag337.xml"/><Relationship Id="rId6" Type="http://schemas.openxmlformats.org/officeDocument/2006/relationships/tags" Target="../tags/tag336.xml"/><Relationship Id="rId5" Type="http://schemas.openxmlformats.org/officeDocument/2006/relationships/tags" Target="../tags/tag335.xml"/><Relationship Id="rId4" Type="http://schemas.openxmlformats.org/officeDocument/2006/relationships/tags" Target="../tags/tag334.xml"/><Relationship Id="rId3" Type="http://schemas.openxmlformats.org/officeDocument/2006/relationships/tags" Target="../tags/tag333.xml"/><Relationship Id="rId20" Type="http://schemas.openxmlformats.org/officeDocument/2006/relationships/slideLayout" Target="../slideLayouts/slideLayout18.xml"/><Relationship Id="rId2" Type="http://schemas.openxmlformats.org/officeDocument/2006/relationships/tags" Target="../tags/tag332.xml"/><Relationship Id="rId19" Type="http://schemas.openxmlformats.org/officeDocument/2006/relationships/tags" Target="../tags/tag348.xml"/><Relationship Id="rId18" Type="http://schemas.openxmlformats.org/officeDocument/2006/relationships/tags" Target="../tags/tag347.xml"/><Relationship Id="rId17" Type="http://schemas.openxmlformats.org/officeDocument/2006/relationships/tags" Target="../tags/tag346.xml"/><Relationship Id="rId16" Type="http://schemas.openxmlformats.org/officeDocument/2006/relationships/tags" Target="../tags/tag345.xml"/><Relationship Id="rId15" Type="http://schemas.openxmlformats.org/officeDocument/2006/relationships/tags" Target="../tags/tag344.xml"/><Relationship Id="rId14" Type="http://schemas.openxmlformats.org/officeDocument/2006/relationships/tags" Target="../tags/tag343.xml"/><Relationship Id="rId13" Type="http://schemas.openxmlformats.org/officeDocument/2006/relationships/tags" Target="../tags/tag342.xml"/><Relationship Id="rId12" Type="http://schemas.openxmlformats.org/officeDocument/2006/relationships/tags" Target="../tags/tag341.xml"/><Relationship Id="rId11" Type="http://schemas.openxmlformats.org/officeDocument/2006/relationships/tags" Target="../tags/tag340.xml"/><Relationship Id="rId10" Type="http://schemas.openxmlformats.org/officeDocument/2006/relationships/tags" Target="../tags/tag339.xml"/><Relationship Id="rId1" Type="http://schemas.openxmlformats.org/officeDocument/2006/relationships/tags" Target="../tags/tag33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56.xml"/><Relationship Id="rId8" Type="http://schemas.openxmlformats.org/officeDocument/2006/relationships/image" Target="../media/image16.png"/><Relationship Id="rId7" Type="http://schemas.openxmlformats.org/officeDocument/2006/relationships/tags" Target="../tags/tag355.xml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58.xml"/><Relationship Id="rId10" Type="http://schemas.openxmlformats.org/officeDocument/2006/relationships/tags" Target="../tags/tag357.xml"/><Relationship Id="rId1" Type="http://schemas.openxmlformats.org/officeDocument/2006/relationships/tags" Target="../tags/tag34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366.xml"/><Relationship Id="rId8" Type="http://schemas.openxmlformats.org/officeDocument/2006/relationships/image" Target="../media/image17.png"/><Relationship Id="rId7" Type="http://schemas.openxmlformats.org/officeDocument/2006/relationships/tags" Target="../tags/tag365.xml"/><Relationship Id="rId6" Type="http://schemas.openxmlformats.org/officeDocument/2006/relationships/tags" Target="../tags/tag364.xml"/><Relationship Id="rId5" Type="http://schemas.openxmlformats.org/officeDocument/2006/relationships/tags" Target="../tags/tag363.xml"/><Relationship Id="rId4" Type="http://schemas.openxmlformats.org/officeDocument/2006/relationships/tags" Target="../tags/tag362.xml"/><Relationship Id="rId3" Type="http://schemas.openxmlformats.org/officeDocument/2006/relationships/tags" Target="../tags/tag361.xml"/><Relationship Id="rId2" Type="http://schemas.openxmlformats.org/officeDocument/2006/relationships/tags" Target="../tags/tag360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371.xml"/><Relationship Id="rId13" Type="http://schemas.openxmlformats.org/officeDocument/2006/relationships/tags" Target="../tags/tag370.xml"/><Relationship Id="rId12" Type="http://schemas.openxmlformats.org/officeDocument/2006/relationships/tags" Target="../tags/tag369.xml"/><Relationship Id="rId11" Type="http://schemas.openxmlformats.org/officeDocument/2006/relationships/tags" Target="../tags/tag368.xml"/><Relationship Id="rId10" Type="http://schemas.openxmlformats.org/officeDocument/2006/relationships/tags" Target="../tags/tag367.xml"/><Relationship Id="rId1" Type="http://schemas.openxmlformats.org/officeDocument/2006/relationships/tags" Target="../tags/tag359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79.xml"/><Relationship Id="rId8" Type="http://schemas.openxmlformats.org/officeDocument/2006/relationships/image" Target="../media/image18.png"/><Relationship Id="rId7" Type="http://schemas.openxmlformats.org/officeDocument/2006/relationships/tags" Target="../tags/tag378.xml"/><Relationship Id="rId6" Type="http://schemas.openxmlformats.org/officeDocument/2006/relationships/tags" Target="../tags/tag377.xml"/><Relationship Id="rId5" Type="http://schemas.openxmlformats.org/officeDocument/2006/relationships/tags" Target="../tags/tag376.xml"/><Relationship Id="rId4" Type="http://schemas.openxmlformats.org/officeDocument/2006/relationships/tags" Target="../tags/tag375.xml"/><Relationship Id="rId3" Type="http://schemas.openxmlformats.org/officeDocument/2006/relationships/tags" Target="../tags/tag374.xml"/><Relationship Id="rId2" Type="http://schemas.openxmlformats.org/officeDocument/2006/relationships/tags" Target="../tags/tag373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81.xml"/><Relationship Id="rId10" Type="http://schemas.openxmlformats.org/officeDocument/2006/relationships/tags" Target="../tags/tag380.xml"/><Relationship Id="rId1" Type="http://schemas.openxmlformats.org/officeDocument/2006/relationships/tags" Target="../tags/tag37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89.xml"/><Relationship Id="rId8" Type="http://schemas.openxmlformats.org/officeDocument/2006/relationships/image" Target="../media/image19.png"/><Relationship Id="rId7" Type="http://schemas.openxmlformats.org/officeDocument/2006/relationships/tags" Target="../tags/tag388.xml"/><Relationship Id="rId6" Type="http://schemas.openxmlformats.org/officeDocument/2006/relationships/tags" Target="../tags/tag38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6" Type="http://schemas.openxmlformats.org/officeDocument/2006/relationships/slideLayout" Target="../slideLayouts/slideLayout18.xml"/><Relationship Id="rId15" Type="http://schemas.openxmlformats.org/officeDocument/2006/relationships/tags" Target="../tags/tag395.xml"/><Relationship Id="rId14" Type="http://schemas.openxmlformats.org/officeDocument/2006/relationships/tags" Target="../tags/tag394.xml"/><Relationship Id="rId13" Type="http://schemas.openxmlformats.org/officeDocument/2006/relationships/tags" Target="../tags/tag393.xml"/><Relationship Id="rId12" Type="http://schemas.openxmlformats.org/officeDocument/2006/relationships/tags" Target="../tags/tag392.xml"/><Relationship Id="rId11" Type="http://schemas.openxmlformats.org/officeDocument/2006/relationships/tags" Target="../tags/tag391.xml"/><Relationship Id="rId10" Type="http://schemas.openxmlformats.org/officeDocument/2006/relationships/tags" Target="../tags/tag390.xml"/><Relationship Id="rId1" Type="http://schemas.openxmlformats.org/officeDocument/2006/relationships/tags" Target="../tags/tag38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image" Target="../media/image20.png"/><Relationship Id="rId7" Type="http://schemas.openxmlformats.org/officeDocument/2006/relationships/tags" Target="../tags/tag402.xml"/><Relationship Id="rId6" Type="http://schemas.openxmlformats.org/officeDocument/2006/relationships/tags" Target="../tags/tag401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3" Type="http://schemas.openxmlformats.org/officeDocument/2006/relationships/tags" Target="../tags/tag398.xml"/><Relationship Id="rId2" Type="http://schemas.openxmlformats.org/officeDocument/2006/relationships/tags" Target="../tags/tag397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411.xml"/><Relationship Id="rId16" Type="http://schemas.openxmlformats.org/officeDocument/2006/relationships/tags" Target="../tags/tag410.xml"/><Relationship Id="rId15" Type="http://schemas.openxmlformats.org/officeDocument/2006/relationships/tags" Target="../tags/tag409.xml"/><Relationship Id="rId14" Type="http://schemas.openxmlformats.org/officeDocument/2006/relationships/tags" Target="../tags/tag408.xml"/><Relationship Id="rId13" Type="http://schemas.openxmlformats.org/officeDocument/2006/relationships/tags" Target="../tags/tag407.xml"/><Relationship Id="rId12" Type="http://schemas.openxmlformats.org/officeDocument/2006/relationships/tags" Target="../tags/tag406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tags" Target="../tags/tag396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19.xml"/><Relationship Id="rId8" Type="http://schemas.openxmlformats.org/officeDocument/2006/relationships/image" Target="../media/image21.png"/><Relationship Id="rId7" Type="http://schemas.openxmlformats.org/officeDocument/2006/relationships/tags" Target="../tags/tag418.xml"/><Relationship Id="rId6" Type="http://schemas.openxmlformats.org/officeDocument/2006/relationships/tags" Target="../tags/tag417.xml"/><Relationship Id="rId5" Type="http://schemas.openxmlformats.org/officeDocument/2006/relationships/tags" Target="../tags/tag416.xml"/><Relationship Id="rId4" Type="http://schemas.openxmlformats.org/officeDocument/2006/relationships/tags" Target="../tags/tag415.xml"/><Relationship Id="rId3" Type="http://schemas.openxmlformats.org/officeDocument/2006/relationships/tags" Target="../tags/tag414.xml"/><Relationship Id="rId2" Type="http://schemas.openxmlformats.org/officeDocument/2006/relationships/tags" Target="../tags/tag413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421.xml"/><Relationship Id="rId10" Type="http://schemas.openxmlformats.org/officeDocument/2006/relationships/tags" Target="../tags/tag420.xml"/><Relationship Id="rId1" Type="http://schemas.openxmlformats.org/officeDocument/2006/relationships/tags" Target="../tags/tag412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29.xml"/><Relationship Id="rId8" Type="http://schemas.openxmlformats.org/officeDocument/2006/relationships/image" Target="../media/image22.png"/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431.xml"/><Relationship Id="rId10" Type="http://schemas.openxmlformats.org/officeDocument/2006/relationships/tags" Target="../tags/tag430.xml"/><Relationship Id="rId1" Type="http://schemas.openxmlformats.org/officeDocument/2006/relationships/tags" Target="../tags/tag42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image" Target="../media/image23.png"/><Relationship Id="rId7" Type="http://schemas.openxmlformats.org/officeDocument/2006/relationships/tags" Target="../tags/tag438.xml"/><Relationship Id="rId6" Type="http://schemas.openxmlformats.org/officeDocument/2006/relationships/tags" Target="../tags/tag437.xml"/><Relationship Id="rId5" Type="http://schemas.openxmlformats.org/officeDocument/2006/relationships/tags" Target="../tags/tag436.xml"/><Relationship Id="rId4" Type="http://schemas.openxmlformats.org/officeDocument/2006/relationships/tags" Target="../tags/tag435.xml"/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6" Type="http://schemas.openxmlformats.org/officeDocument/2006/relationships/slideLayout" Target="../slideLayouts/slideLayout18.xml"/><Relationship Id="rId15" Type="http://schemas.openxmlformats.org/officeDocument/2006/relationships/tags" Target="../tags/tag445.xml"/><Relationship Id="rId14" Type="http://schemas.openxmlformats.org/officeDocument/2006/relationships/tags" Target="../tags/tag444.xml"/><Relationship Id="rId13" Type="http://schemas.openxmlformats.org/officeDocument/2006/relationships/tags" Target="../tags/tag443.xml"/><Relationship Id="rId12" Type="http://schemas.openxmlformats.org/officeDocument/2006/relationships/tags" Target="../tags/tag442.xml"/><Relationship Id="rId11" Type="http://schemas.openxmlformats.org/officeDocument/2006/relationships/tags" Target="../tags/tag441.xml"/><Relationship Id="rId10" Type="http://schemas.openxmlformats.org/officeDocument/2006/relationships/tags" Target="../tags/tag440.xml"/><Relationship Id="rId1" Type="http://schemas.openxmlformats.org/officeDocument/2006/relationships/tags" Target="../tags/tag432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53.xml"/><Relationship Id="rId8" Type="http://schemas.openxmlformats.org/officeDocument/2006/relationships/image" Target="../media/image24.png"/><Relationship Id="rId7" Type="http://schemas.openxmlformats.org/officeDocument/2006/relationships/tags" Target="../tags/tag452.xml"/><Relationship Id="rId6" Type="http://schemas.openxmlformats.org/officeDocument/2006/relationships/tags" Target="../tags/tag451.xml"/><Relationship Id="rId5" Type="http://schemas.openxmlformats.org/officeDocument/2006/relationships/tags" Target="../tags/tag450.xml"/><Relationship Id="rId4" Type="http://schemas.openxmlformats.org/officeDocument/2006/relationships/tags" Target="../tags/tag449.xml"/><Relationship Id="rId3" Type="http://schemas.openxmlformats.org/officeDocument/2006/relationships/tags" Target="../tags/tag448.xml"/><Relationship Id="rId2" Type="http://schemas.openxmlformats.org/officeDocument/2006/relationships/tags" Target="../tags/tag447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455.xml"/><Relationship Id="rId10" Type="http://schemas.openxmlformats.org/officeDocument/2006/relationships/tags" Target="../tags/tag454.xml"/><Relationship Id="rId1" Type="http://schemas.openxmlformats.org/officeDocument/2006/relationships/tags" Target="../tags/tag446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image" Target="../media/image5.jpeg"/><Relationship Id="rId7" Type="http://schemas.openxmlformats.org/officeDocument/2006/relationships/tags" Target="../tags/tag218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" Type="http://schemas.openxmlformats.org/officeDocument/2006/relationships/tags" Target="../tags/tag213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20.xml"/><Relationship Id="rId1" Type="http://schemas.openxmlformats.org/officeDocument/2006/relationships/tags" Target="../tags/tag21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463.xml"/><Relationship Id="rId8" Type="http://schemas.openxmlformats.org/officeDocument/2006/relationships/image" Target="../media/image25.png"/><Relationship Id="rId7" Type="http://schemas.openxmlformats.org/officeDocument/2006/relationships/tags" Target="../tags/tag462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3" Type="http://schemas.openxmlformats.org/officeDocument/2006/relationships/tags" Target="../tags/tag458.xml"/><Relationship Id="rId2" Type="http://schemas.openxmlformats.org/officeDocument/2006/relationships/tags" Target="../tags/tag457.xml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467.xml"/><Relationship Id="rId12" Type="http://schemas.openxmlformats.org/officeDocument/2006/relationships/tags" Target="../tags/tag466.xml"/><Relationship Id="rId11" Type="http://schemas.openxmlformats.org/officeDocument/2006/relationships/tags" Target="../tags/tag465.xml"/><Relationship Id="rId10" Type="http://schemas.openxmlformats.org/officeDocument/2006/relationships/tags" Target="../tags/tag464.xml"/><Relationship Id="rId1" Type="http://schemas.openxmlformats.org/officeDocument/2006/relationships/tags" Target="../tags/tag456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476.xml"/><Relationship Id="rId8" Type="http://schemas.openxmlformats.org/officeDocument/2006/relationships/tags" Target="../tags/tag475.xml"/><Relationship Id="rId7" Type="http://schemas.openxmlformats.org/officeDocument/2006/relationships/tags" Target="../tags/tag474.xml"/><Relationship Id="rId6" Type="http://schemas.openxmlformats.org/officeDocument/2006/relationships/tags" Target="../tags/tag473.xml"/><Relationship Id="rId5" Type="http://schemas.openxmlformats.org/officeDocument/2006/relationships/tags" Target="../tags/tag472.xml"/><Relationship Id="rId4" Type="http://schemas.openxmlformats.org/officeDocument/2006/relationships/tags" Target="../tags/tag471.xml"/><Relationship Id="rId3" Type="http://schemas.openxmlformats.org/officeDocument/2006/relationships/tags" Target="../tags/tag470.xml"/><Relationship Id="rId2" Type="http://schemas.openxmlformats.org/officeDocument/2006/relationships/tags" Target="../tags/tag469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477.xml"/><Relationship Id="rId10" Type="http://schemas.openxmlformats.org/officeDocument/2006/relationships/image" Target="../media/image26.png"/><Relationship Id="rId1" Type="http://schemas.openxmlformats.org/officeDocument/2006/relationships/tags" Target="../tags/tag468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tags" Target="../tags/tag485.xml"/><Relationship Id="rId7" Type="http://schemas.openxmlformats.org/officeDocument/2006/relationships/tags" Target="../tags/tag484.xml"/><Relationship Id="rId6" Type="http://schemas.openxmlformats.org/officeDocument/2006/relationships/tags" Target="../tags/tag483.xml"/><Relationship Id="rId5" Type="http://schemas.openxmlformats.org/officeDocument/2006/relationships/tags" Target="../tags/tag482.xml"/><Relationship Id="rId4" Type="http://schemas.openxmlformats.org/officeDocument/2006/relationships/tags" Target="../tags/tag481.xml"/><Relationship Id="rId3" Type="http://schemas.openxmlformats.org/officeDocument/2006/relationships/tags" Target="../tags/tag480.xml"/><Relationship Id="rId2" Type="http://schemas.openxmlformats.org/officeDocument/2006/relationships/tags" Target="../tags/tag479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486.xml"/><Relationship Id="rId1" Type="http://schemas.openxmlformats.org/officeDocument/2006/relationships/tags" Target="../tags/tag47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tags" Target="../tags/tag494.xml"/><Relationship Id="rId7" Type="http://schemas.openxmlformats.org/officeDocument/2006/relationships/tags" Target="../tags/tag493.xml"/><Relationship Id="rId6" Type="http://schemas.openxmlformats.org/officeDocument/2006/relationships/tags" Target="../tags/tag492.xml"/><Relationship Id="rId5" Type="http://schemas.openxmlformats.org/officeDocument/2006/relationships/tags" Target="../tags/tag491.xml"/><Relationship Id="rId4" Type="http://schemas.openxmlformats.org/officeDocument/2006/relationships/tags" Target="../tags/tag490.xml"/><Relationship Id="rId3" Type="http://schemas.openxmlformats.org/officeDocument/2006/relationships/tags" Target="../tags/tag489.xml"/><Relationship Id="rId2" Type="http://schemas.openxmlformats.org/officeDocument/2006/relationships/tags" Target="../tags/tag488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495.xml"/><Relationship Id="rId1" Type="http://schemas.openxmlformats.org/officeDocument/2006/relationships/tags" Target="../tags/tag48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504.xml"/><Relationship Id="rId8" Type="http://schemas.openxmlformats.org/officeDocument/2006/relationships/tags" Target="../tags/tag503.xml"/><Relationship Id="rId7" Type="http://schemas.openxmlformats.org/officeDocument/2006/relationships/tags" Target="../tags/tag502.xml"/><Relationship Id="rId6" Type="http://schemas.openxmlformats.org/officeDocument/2006/relationships/tags" Target="../tags/tag501.xml"/><Relationship Id="rId5" Type="http://schemas.openxmlformats.org/officeDocument/2006/relationships/tags" Target="../tags/tag500.xml"/><Relationship Id="rId4" Type="http://schemas.openxmlformats.org/officeDocument/2006/relationships/tags" Target="../tags/tag499.xml"/><Relationship Id="rId3" Type="http://schemas.openxmlformats.org/officeDocument/2006/relationships/tags" Target="../tags/tag498.xml"/><Relationship Id="rId2" Type="http://schemas.openxmlformats.org/officeDocument/2006/relationships/tags" Target="../tags/tag497.xml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505.xml"/><Relationship Id="rId10" Type="http://schemas.openxmlformats.org/officeDocument/2006/relationships/image" Target="../media/image29.png"/><Relationship Id="rId1" Type="http://schemas.openxmlformats.org/officeDocument/2006/relationships/tags" Target="../tags/tag496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513.xml"/><Relationship Id="rId7" Type="http://schemas.openxmlformats.org/officeDocument/2006/relationships/tags" Target="../tags/tag512.xml"/><Relationship Id="rId6" Type="http://schemas.openxmlformats.org/officeDocument/2006/relationships/tags" Target="../tags/tag511.xml"/><Relationship Id="rId5" Type="http://schemas.openxmlformats.org/officeDocument/2006/relationships/tags" Target="../tags/tag510.xml"/><Relationship Id="rId4" Type="http://schemas.openxmlformats.org/officeDocument/2006/relationships/tags" Target="../tags/tag509.xml"/><Relationship Id="rId3" Type="http://schemas.openxmlformats.org/officeDocument/2006/relationships/tags" Target="../tags/tag508.xml"/><Relationship Id="rId2" Type="http://schemas.openxmlformats.org/officeDocument/2006/relationships/tags" Target="../tags/tag507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514.xml"/><Relationship Id="rId1" Type="http://schemas.openxmlformats.org/officeDocument/2006/relationships/tags" Target="../tags/tag506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522.xml"/><Relationship Id="rId8" Type="http://schemas.openxmlformats.org/officeDocument/2006/relationships/image" Target="../media/image31.png"/><Relationship Id="rId7" Type="http://schemas.openxmlformats.org/officeDocument/2006/relationships/tags" Target="../tags/tag521.xml"/><Relationship Id="rId6" Type="http://schemas.openxmlformats.org/officeDocument/2006/relationships/tags" Target="../tags/tag520.xml"/><Relationship Id="rId5" Type="http://schemas.openxmlformats.org/officeDocument/2006/relationships/tags" Target="../tags/tag519.xml"/><Relationship Id="rId4" Type="http://schemas.openxmlformats.org/officeDocument/2006/relationships/tags" Target="../tags/tag518.xml"/><Relationship Id="rId3" Type="http://schemas.openxmlformats.org/officeDocument/2006/relationships/tags" Target="../tags/tag517.xml"/><Relationship Id="rId2" Type="http://schemas.openxmlformats.org/officeDocument/2006/relationships/tags" Target="../tags/tag516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523.xml"/><Relationship Id="rId1" Type="http://schemas.openxmlformats.org/officeDocument/2006/relationships/tags" Target="../tags/tag5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2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28.xml"/><Relationship Id="rId8" Type="http://schemas.openxmlformats.org/officeDocument/2006/relationships/image" Target="../media/image6.png"/><Relationship Id="rId7" Type="http://schemas.openxmlformats.org/officeDocument/2006/relationships/tags" Target="../tags/tag227.xml"/><Relationship Id="rId6" Type="http://schemas.openxmlformats.org/officeDocument/2006/relationships/tags" Target="../tags/tag226.xml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3" Type="http://schemas.openxmlformats.org/officeDocument/2006/relationships/tags" Target="../tags/tag223.xml"/><Relationship Id="rId2" Type="http://schemas.openxmlformats.org/officeDocument/2006/relationships/tags" Target="../tags/tag222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233.xml"/><Relationship Id="rId13" Type="http://schemas.openxmlformats.org/officeDocument/2006/relationships/tags" Target="../tags/tag232.xml"/><Relationship Id="rId12" Type="http://schemas.openxmlformats.org/officeDocument/2006/relationships/tags" Target="../tags/tag231.xml"/><Relationship Id="rId11" Type="http://schemas.openxmlformats.org/officeDocument/2006/relationships/tags" Target="../tags/tag230.xml"/><Relationship Id="rId10" Type="http://schemas.openxmlformats.org/officeDocument/2006/relationships/tags" Target="../tags/tag229.xml"/><Relationship Id="rId1" Type="http://schemas.openxmlformats.org/officeDocument/2006/relationships/tags" Target="../tags/tag22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41.xml"/><Relationship Id="rId8" Type="http://schemas.openxmlformats.org/officeDocument/2006/relationships/image" Target="../media/image7.png"/><Relationship Id="rId7" Type="http://schemas.openxmlformats.org/officeDocument/2006/relationships/tags" Target="../tags/tag240.xml"/><Relationship Id="rId6" Type="http://schemas.openxmlformats.org/officeDocument/2006/relationships/tags" Target="../tags/tag239.xml"/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249.xml"/><Relationship Id="rId16" Type="http://schemas.openxmlformats.org/officeDocument/2006/relationships/tags" Target="../tags/tag248.xml"/><Relationship Id="rId15" Type="http://schemas.openxmlformats.org/officeDocument/2006/relationships/tags" Target="../tags/tag247.xml"/><Relationship Id="rId14" Type="http://schemas.openxmlformats.org/officeDocument/2006/relationships/tags" Target="../tags/tag246.xml"/><Relationship Id="rId13" Type="http://schemas.openxmlformats.org/officeDocument/2006/relationships/tags" Target="../tags/tag245.xml"/><Relationship Id="rId12" Type="http://schemas.openxmlformats.org/officeDocument/2006/relationships/tags" Target="../tags/tag244.xml"/><Relationship Id="rId11" Type="http://schemas.openxmlformats.org/officeDocument/2006/relationships/tags" Target="../tags/tag243.xml"/><Relationship Id="rId10" Type="http://schemas.openxmlformats.org/officeDocument/2006/relationships/tags" Target="../tags/tag242.xml"/><Relationship Id="rId1" Type="http://schemas.openxmlformats.org/officeDocument/2006/relationships/tags" Target="../tags/tag23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57.xml"/><Relationship Id="rId8" Type="http://schemas.openxmlformats.org/officeDocument/2006/relationships/image" Target="../media/image8.png"/><Relationship Id="rId7" Type="http://schemas.openxmlformats.org/officeDocument/2006/relationships/tags" Target="../tags/tag256.xml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9" Type="http://schemas.openxmlformats.org/officeDocument/2006/relationships/slideLayout" Target="../slideLayouts/slideLayout18.xml"/><Relationship Id="rId18" Type="http://schemas.openxmlformats.org/officeDocument/2006/relationships/tags" Target="../tags/tag266.xml"/><Relationship Id="rId17" Type="http://schemas.openxmlformats.org/officeDocument/2006/relationships/tags" Target="../tags/tag265.xml"/><Relationship Id="rId16" Type="http://schemas.openxmlformats.org/officeDocument/2006/relationships/tags" Target="../tags/tag264.xml"/><Relationship Id="rId15" Type="http://schemas.openxmlformats.org/officeDocument/2006/relationships/tags" Target="../tags/tag263.xml"/><Relationship Id="rId14" Type="http://schemas.openxmlformats.org/officeDocument/2006/relationships/tags" Target="../tags/tag262.xml"/><Relationship Id="rId13" Type="http://schemas.openxmlformats.org/officeDocument/2006/relationships/tags" Target="../tags/tag261.xml"/><Relationship Id="rId12" Type="http://schemas.openxmlformats.org/officeDocument/2006/relationships/tags" Target="../tags/tag260.xml"/><Relationship Id="rId11" Type="http://schemas.openxmlformats.org/officeDocument/2006/relationships/tags" Target="../tags/tag259.xml"/><Relationship Id="rId10" Type="http://schemas.openxmlformats.org/officeDocument/2006/relationships/tags" Target="../tags/tag258.xml"/><Relationship Id="rId1" Type="http://schemas.openxmlformats.org/officeDocument/2006/relationships/tags" Target="../tags/tag25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tags" Target="../tags/tag273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4" Type="http://schemas.openxmlformats.org/officeDocument/2006/relationships/tags" Target="../tags/tag270.xml"/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6" Type="http://schemas.openxmlformats.org/officeDocument/2006/relationships/slideLayout" Target="../slideLayouts/slideLayout18.xml"/><Relationship Id="rId15" Type="http://schemas.openxmlformats.org/officeDocument/2006/relationships/tags" Target="../tags/tag279.xml"/><Relationship Id="rId14" Type="http://schemas.openxmlformats.org/officeDocument/2006/relationships/tags" Target="../tags/tag278.xml"/><Relationship Id="rId13" Type="http://schemas.openxmlformats.org/officeDocument/2006/relationships/tags" Target="../tags/tag277.xml"/><Relationship Id="rId12" Type="http://schemas.openxmlformats.org/officeDocument/2006/relationships/tags" Target="../tags/tag276.xml"/><Relationship Id="rId11" Type="http://schemas.openxmlformats.org/officeDocument/2006/relationships/tags" Target="../tags/tag275.xml"/><Relationship Id="rId10" Type="http://schemas.openxmlformats.org/officeDocument/2006/relationships/tags" Target="../tags/tag274.xml"/><Relationship Id="rId1" Type="http://schemas.openxmlformats.org/officeDocument/2006/relationships/tags" Target="../tags/tag26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tags" Target="../tags/tag286.xml"/><Relationship Id="rId6" Type="http://schemas.openxmlformats.org/officeDocument/2006/relationships/tags" Target="../tags/tag285.xml"/><Relationship Id="rId5" Type="http://schemas.openxmlformats.org/officeDocument/2006/relationships/tags" Target="../tags/tag284.xml"/><Relationship Id="rId4" Type="http://schemas.openxmlformats.org/officeDocument/2006/relationships/tags" Target="../tags/tag283.xml"/><Relationship Id="rId3" Type="http://schemas.openxmlformats.org/officeDocument/2006/relationships/tags" Target="../tags/tag282.xml"/><Relationship Id="rId24" Type="http://schemas.openxmlformats.org/officeDocument/2006/relationships/slideLayout" Target="../slideLayouts/slideLayout18.xml"/><Relationship Id="rId23" Type="http://schemas.openxmlformats.org/officeDocument/2006/relationships/tags" Target="../tags/tag300.xml"/><Relationship Id="rId22" Type="http://schemas.openxmlformats.org/officeDocument/2006/relationships/tags" Target="../tags/tag299.xml"/><Relationship Id="rId21" Type="http://schemas.openxmlformats.org/officeDocument/2006/relationships/tags" Target="../tags/tag298.xml"/><Relationship Id="rId20" Type="http://schemas.openxmlformats.org/officeDocument/2006/relationships/tags" Target="../tags/tag297.xml"/><Relationship Id="rId2" Type="http://schemas.openxmlformats.org/officeDocument/2006/relationships/tags" Target="../tags/tag281.xml"/><Relationship Id="rId19" Type="http://schemas.openxmlformats.org/officeDocument/2006/relationships/tags" Target="../tags/tag296.xml"/><Relationship Id="rId18" Type="http://schemas.openxmlformats.org/officeDocument/2006/relationships/tags" Target="../tags/tag295.xml"/><Relationship Id="rId17" Type="http://schemas.openxmlformats.org/officeDocument/2006/relationships/tags" Target="../tags/tag294.xml"/><Relationship Id="rId16" Type="http://schemas.openxmlformats.org/officeDocument/2006/relationships/tags" Target="../tags/tag293.xml"/><Relationship Id="rId15" Type="http://schemas.openxmlformats.org/officeDocument/2006/relationships/tags" Target="../tags/tag292.xml"/><Relationship Id="rId14" Type="http://schemas.openxmlformats.org/officeDocument/2006/relationships/tags" Target="../tags/tag291.xml"/><Relationship Id="rId13" Type="http://schemas.openxmlformats.org/officeDocument/2006/relationships/tags" Target="../tags/tag290.xml"/><Relationship Id="rId12" Type="http://schemas.openxmlformats.org/officeDocument/2006/relationships/tags" Target="../tags/tag289.xml"/><Relationship Id="rId11" Type="http://schemas.openxmlformats.org/officeDocument/2006/relationships/tags" Target="../tags/tag288.xml"/><Relationship Id="rId10" Type="http://schemas.openxmlformats.org/officeDocument/2006/relationships/tags" Target="../tags/tag287.xml"/><Relationship Id="rId1" Type="http://schemas.openxmlformats.org/officeDocument/2006/relationships/tags" Target="../tags/tag28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08.xml"/><Relationship Id="rId8" Type="http://schemas.openxmlformats.org/officeDocument/2006/relationships/image" Target="../media/image13.png"/><Relationship Id="rId7" Type="http://schemas.openxmlformats.org/officeDocument/2006/relationships/tags" Target="../tags/tag307.xml"/><Relationship Id="rId6" Type="http://schemas.openxmlformats.org/officeDocument/2006/relationships/tags" Target="../tags/tag306.xml"/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6" Type="http://schemas.openxmlformats.org/officeDocument/2006/relationships/slideLayout" Target="../slideLayouts/slideLayout18.xml"/><Relationship Id="rId15" Type="http://schemas.openxmlformats.org/officeDocument/2006/relationships/tags" Target="../tags/tag314.xml"/><Relationship Id="rId14" Type="http://schemas.openxmlformats.org/officeDocument/2006/relationships/tags" Target="../tags/tag313.xml"/><Relationship Id="rId13" Type="http://schemas.openxmlformats.org/officeDocument/2006/relationships/tags" Target="../tags/tag312.xml"/><Relationship Id="rId12" Type="http://schemas.openxmlformats.org/officeDocument/2006/relationships/tags" Target="../tags/tag311.xml"/><Relationship Id="rId11" Type="http://schemas.openxmlformats.org/officeDocument/2006/relationships/tags" Target="../tags/tag310.xml"/><Relationship Id="rId10" Type="http://schemas.openxmlformats.org/officeDocument/2006/relationships/tags" Target="../tags/tag309.xml"/><Relationship Id="rId1" Type="http://schemas.openxmlformats.org/officeDocument/2006/relationships/tags" Target="../tags/tag30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22.xml"/><Relationship Id="rId8" Type="http://schemas.openxmlformats.org/officeDocument/2006/relationships/image" Target="../media/image14.png"/><Relationship Id="rId7" Type="http://schemas.openxmlformats.org/officeDocument/2006/relationships/tags" Target="../tags/tag321.xml"/><Relationship Id="rId6" Type="http://schemas.openxmlformats.org/officeDocument/2006/relationships/tags" Target="../tags/tag320.xml"/><Relationship Id="rId5" Type="http://schemas.openxmlformats.org/officeDocument/2006/relationships/tags" Target="../tags/tag319.xml"/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8" Type="http://schemas.openxmlformats.org/officeDocument/2006/relationships/slideLayout" Target="../slideLayouts/slideLayout18.xml"/><Relationship Id="rId17" Type="http://schemas.openxmlformats.org/officeDocument/2006/relationships/tags" Target="../tags/tag330.xml"/><Relationship Id="rId16" Type="http://schemas.openxmlformats.org/officeDocument/2006/relationships/tags" Target="../tags/tag329.xml"/><Relationship Id="rId15" Type="http://schemas.openxmlformats.org/officeDocument/2006/relationships/tags" Target="../tags/tag328.xml"/><Relationship Id="rId14" Type="http://schemas.openxmlformats.org/officeDocument/2006/relationships/tags" Target="../tags/tag327.xml"/><Relationship Id="rId13" Type="http://schemas.openxmlformats.org/officeDocument/2006/relationships/tags" Target="../tags/tag326.xml"/><Relationship Id="rId12" Type="http://schemas.openxmlformats.org/officeDocument/2006/relationships/tags" Target="../tags/tag325.xml"/><Relationship Id="rId11" Type="http://schemas.openxmlformats.org/officeDocument/2006/relationships/tags" Target="../tags/tag324.xml"/><Relationship Id="rId10" Type="http://schemas.openxmlformats.org/officeDocument/2006/relationships/tags" Target="../tags/tag323.xml"/><Relationship Id="rId1" Type="http://schemas.openxmlformats.org/officeDocument/2006/relationships/tags" Target="../tags/tag3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田径运动会编排系统PPT首页图片生成建议(4)"/>
          <p:cNvPicPr>
            <a:picLocks noChangeAspect="1"/>
          </p:cNvPicPr>
          <p:nvPr/>
        </p:nvPicPr>
        <p:blipFill>
          <a:blip r:embed="rId1"/>
          <a:srcRect r="4193" b="4501"/>
          <a:stretch>
            <a:fillRect/>
          </a:stretch>
        </p:blipFill>
        <p:spPr>
          <a:xfrm>
            <a:off x="0" y="7620"/>
            <a:ext cx="12243435" cy="684974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922780" y="2999740"/>
            <a:ext cx="57810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裁判员操作指南（网页</a:t>
            </a:r>
            <a:r>
              <a:rPr lang="zh-CN" altLang="en-US" sz="3600" b="1"/>
              <a:t>端）</a:t>
            </a:r>
            <a:endParaRPr lang="en-US" altLang="zh-CN" sz="3600" b="1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5" name="组合 14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6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7" name="平行四边形 16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7730490" cy="373951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8562340" y="1526540"/>
            <a:ext cx="3430270" cy="20275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跳远现场录入：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设置是否按前三轮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后三轮进行比赛；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设置进入后三轮人数；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第三步：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点击开始执裁。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0"/>
            </p:custDataLst>
          </p:nvPr>
        </p:nvSpPr>
        <p:spPr>
          <a:xfrm>
            <a:off x="608330" y="1927860"/>
            <a:ext cx="1005840" cy="6032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1"/>
            </p:custDataLst>
          </p:nvPr>
        </p:nvSpPr>
        <p:spPr>
          <a:xfrm>
            <a:off x="608330" y="2581910"/>
            <a:ext cx="1005840" cy="44831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2"/>
            </p:custDataLst>
          </p:nvPr>
        </p:nvSpPr>
        <p:spPr>
          <a:xfrm>
            <a:off x="0" y="4221480"/>
            <a:ext cx="1554480" cy="563245"/>
          </a:xfrm>
          <a:prstGeom prst="wedgeRectCallout">
            <a:avLst>
              <a:gd name="adj1" fmla="val -9354"/>
              <a:gd name="adj2" fmla="val -3916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设置三轮还是六轮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13"/>
            </p:custDataLst>
          </p:nvPr>
        </p:nvSpPr>
        <p:spPr>
          <a:xfrm>
            <a:off x="1160780" y="5021580"/>
            <a:ext cx="1554480" cy="563245"/>
          </a:xfrm>
          <a:prstGeom prst="wedgeRectCallout">
            <a:avLst>
              <a:gd name="adj1" fmla="val -23447"/>
              <a:gd name="adj2" fmla="val -3989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设置进后三轮人数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14"/>
            </p:custDataLst>
          </p:nvPr>
        </p:nvSpPr>
        <p:spPr>
          <a:xfrm>
            <a:off x="2543810" y="1804670"/>
            <a:ext cx="706755" cy="3035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15"/>
            </p:custDataLst>
          </p:nvPr>
        </p:nvSpPr>
        <p:spPr>
          <a:xfrm>
            <a:off x="3586480" y="5406390"/>
            <a:ext cx="1554480" cy="563245"/>
          </a:xfrm>
          <a:prstGeom prst="wedgeRectCallout">
            <a:avLst>
              <a:gd name="adj1" fmla="val -75531"/>
              <a:gd name="adj2" fmla="val -6369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开始执裁按钮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16"/>
            </p:custDataLst>
          </p:nvPr>
        </p:nvSpPr>
        <p:spPr>
          <a:xfrm>
            <a:off x="7558405" y="5086350"/>
            <a:ext cx="1554480" cy="563245"/>
          </a:xfrm>
          <a:prstGeom prst="wedgeRectCallout">
            <a:avLst>
              <a:gd name="adj1" fmla="val -10008"/>
              <a:gd name="adj2" fmla="val -58156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撤消录入按钮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17"/>
            </p:custDataLst>
          </p:nvPr>
        </p:nvSpPr>
        <p:spPr>
          <a:xfrm>
            <a:off x="7548245" y="1794510"/>
            <a:ext cx="780415" cy="3035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田赛成绩录入（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跳远现场录入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9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4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" name="内容占位符 5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63270" y="1594485"/>
            <a:ext cx="5332730" cy="475932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6751955" y="1640840"/>
            <a:ext cx="509270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第四步：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在弹出的窗口中依次录入成绩。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提示：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系统在弹出的窗口中依次会显示当前项目的运动员，裁判员只需要在录入框中录入成绩，系统会自动跳转到下一个运动员的录入框。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补录：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对于因兼项错过该轮次顺序的运动员，可以先关闭此窗口，选中该名运动员，点击补录，即可补录该名运动员的成绩，补录完毕，自动会跳到正常顺序。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田赛成绩录入（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跳远现场录入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2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3" name="平行四边形 12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6863715" cy="47593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811770" y="1490345"/>
            <a:ext cx="417766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第五步：</a:t>
            </a:r>
            <a:endParaRPr lang="zh-CN" altLang="en-US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当选择前三轮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后三轮模式时，前三轮成绩录入完毕，系统会自动弹出前八名运动员名单，并显示后三轮试跳顺序。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提示：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后三轮开始时，系统自动按后三轮的试跳顺序自动显示试跳的运动员。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909955" y="2416175"/>
            <a:ext cx="3011170" cy="20059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4119245" y="2416175"/>
            <a:ext cx="3011170" cy="20059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1"/>
            </p:custDataLst>
          </p:nvPr>
        </p:nvSpPr>
        <p:spPr>
          <a:xfrm>
            <a:off x="6774815" y="5977890"/>
            <a:ext cx="1554480" cy="563245"/>
          </a:xfrm>
          <a:prstGeom prst="wedgeRectCallout">
            <a:avLst>
              <a:gd name="adj1" fmla="val -320833"/>
              <a:gd name="adj2" fmla="val -3270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前三轮前</a:t>
            </a:r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成绩排名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12"/>
            </p:custDataLst>
          </p:nvPr>
        </p:nvSpPr>
        <p:spPr>
          <a:xfrm>
            <a:off x="9478645" y="5977890"/>
            <a:ext cx="1554480" cy="563245"/>
          </a:xfrm>
          <a:prstGeom prst="wedgeRectCallout">
            <a:avLst>
              <a:gd name="adj1" fmla="val -293423"/>
              <a:gd name="adj2" fmla="val -32700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后三轮出场顺序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跳远现场录入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3" name="组合 2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05815" y="1518285"/>
            <a:ext cx="5509260" cy="395478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7063740" y="151828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后三轮成绩录入方式与前三轮类似，系统自动会显示后三轮运动员名单，录入完毕，系统自动提示比赛结束。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跳远现场录入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2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3" name="平行四边形 12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614805"/>
            <a:ext cx="7015480" cy="342646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811770" y="1490345"/>
            <a:ext cx="4177665" cy="27482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第六步：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保存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按钮，系统根据国际田联最新规则进行排名，并跳转到打印成绩页面。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提示：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现场录入的功能，对于不懂田赛裁判规则的裁判员，也能按国际田联的规则执裁。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0"/>
            </p:custDataLst>
          </p:nvPr>
        </p:nvSpPr>
        <p:spPr>
          <a:xfrm>
            <a:off x="6884670" y="2603500"/>
            <a:ext cx="739140" cy="2609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1"/>
            </p:custDataLst>
          </p:nvPr>
        </p:nvSpPr>
        <p:spPr>
          <a:xfrm>
            <a:off x="6884670" y="1941195"/>
            <a:ext cx="739140" cy="2609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2"/>
            </p:custDataLst>
          </p:nvPr>
        </p:nvSpPr>
        <p:spPr>
          <a:xfrm>
            <a:off x="3158490" y="5342255"/>
            <a:ext cx="1554480" cy="563245"/>
          </a:xfrm>
          <a:prstGeom prst="wedgeRectCallout">
            <a:avLst>
              <a:gd name="adj1" fmla="val 188521"/>
              <a:gd name="adj2" fmla="val -60186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撤销上一个录入结果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13"/>
            </p:custDataLst>
          </p:nvPr>
        </p:nvSpPr>
        <p:spPr>
          <a:xfrm>
            <a:off x="6704330" y="5342255"/>
            <a:ext cx="1554480" cy="563245"/>
          </a:xfrm>
          <a:prstGeom prst="wedgeRectCallout">
            <a:avLst>
              <a:gd name="adj1" fmla="val -6004"/>
              <a:gd name="adj2" fmla="val -49295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保存排名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跳远现场录入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3" name="组合 12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4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5" name="平行四边形 14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2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58190" y="1490345"/>
            <a:ext cx="7655560" cy="373507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758190" y="1941195"/>
            <a:ext cx="988695" cy="25050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0"/>
            </p:custDataLst>
          </p:nvPr>
        </p:nvSpPr>
        <p:spPr>
          <a:xfrm>
            <a:off x="675005" y="5737225"/>
            <a:ext cx="1554480" cy="563245"/>
          </a:xfrm>
          <a:prstGeom prst="wedgeRectCallout">
            <a:avLst>
              <a:gd name="adj1" fmla="val -22017"/>
              <a:gd name="adj2" fmla="val -28269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设置试跳高度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11"/>
            </p:custDataLst>
          </p:nvPr>
        </p:nvSpPr>
        <p:spPr>
          <a:xfrm>
            <a:off x="2360295" y="1787525"/>
            <a:ext cx="740410" cy="3543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2"/>
            </p:custDataLst>
          </p:nvPr>
        </p:nvSpPr>
        <p:spPr>
          <a:xfrm>
            <a:off x="4959985" y="1787525"/>
            <a:ext cx="740410" cy="3543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13"/>
            </p:custDataLst>
          </p:nvPr>
        </p:nvSpPr>
        <p:spPr>
          <a:xfrm>
            <a:off x="3100705" y="5737225"/>
            <a:ext cx="1554480" cy="563245"/>
          </a:xfrm>
          <a:prstGeom prst="wedgeRectCallout">
            <a:avLst>
              <a:gd name="adj1" fmla="val -72794"/>
              <a:gd name="adj2" fmla="val -6812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开始执裁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14"/>
            </p:custDataLst>
          </p:nvPr>
        </p:nvSpPr>
        <p:spPr>
          <a:xfrm>
            <a:off x="5780405" y="5737225"/>
            <a:ext cx="1554480" cy="563245"/>
          </a:xfrm>
          <a:prstGeom prst="wedgeRectCallout">
            <a:avLst>
              <a:gd name="adj1" fmla="val -72794"/>
              <a:gd name="adj2" fmla="val -6812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设置免跳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8726170" y="1496695"/>
            <a:ext cx="3284855" cy="1751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跳高现场录入：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设置试跳高度；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第二步：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设置免跳（选中某一个运动员，点击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免跳高度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第三步：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开始执裁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田赛成绩录入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跳高现场录入（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7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798320"/>
            <a:ext cx="5501640" cy="395478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249795" y="1798320"/>
            <a:ext cx="43275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第四步：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根据运动员试跳情况，选择试跳成绩、失败、免跳等结果。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田赛成绩录入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跳高现场录入（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899920"/>
            <a:ext cx="5501640" cy="393954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249795" y="1798320"/>
            <a:ext cx="432752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第五步：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当某一个高度全部结束时，系统会自动提示抬升高度。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直到全部高度试跳结束，并决出所有名次。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田赛成绩录入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跳高现场录入（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2" name="组合 11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3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平行四边形 13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698625"/>
            <a:ext cx="7570470" cy="351218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6569710" y="1718945"/>
            <a:ext cx="895350" cy="34163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4701540" y="2542540"/>
            <a:ext cx="895350" cy="3003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11"/>
            </p:custDataLst>
          </p:nvPr>
        </p:nvSpPr>
        <p:spPr>
          <a:xfrm>
            <a:off x="3100705" y="5737225"/>
            <a:ext cx="1554480" cy="563245"/>
          </a:xfrm>
          <a:prstGeom prst="wedgeRectCallout">
            <a:avLst>
              <a:gd name="adj1" fmla="val 52205"/>
              <a:gd name="adj2" fmla="val -57243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选中要补录的运动员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标注 6"/>
          <p:cNvSpPr/>
          <p:nvPr>
            <p:custDataLst>
              <p:tags r:id="rId12"/>
            </p:custDataLst>
          </p:nvPr>
        </p:nvSpPr>
        <p:spPr>
          <a:xfrm>
            <a:off x="6064885" y="5737225"/>
            <a:ext cx="1554480" cy="563245"/>
          </a:xfrm>
          <a:prstGeom prst="wedgeRectCallout">
            <a:avLst>
              <a:gd name="adj1" fmla="val 11437"/>
              <a:gd name="adj2" fmla="val -69419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补录漏跳</a:t>
            </a:r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按钮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8394065" y="1718945"/>
            <a:ext cx="3585845" cy="1751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当某名运动员因兼项错过某个高度的试跳时：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选中要补录的运动员；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补录漏跳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按钮，该名运动员就恢复试跳机会。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田赛成绩录入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跳高现场录入（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784985"/>
            <a:ext cx="5501640" cy="393954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6990080" y="1784985"/>
            <a:ext cx="458660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当第一名出现</a:t>
            </a:r>
            <a:r>
              <a:rPr lang="en-US" altLang="zh-CN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人并列时，系统自动会弹出窗口提示，要求加赛或保持并列名次。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按提示要求，点击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开始加赛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，系统会提示升横杆高度或降横杆高度，系统严格按国际田联规则执行。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田赛成绩录入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跳高现场录入（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内容占位符 2"/>
          <p:cNvSpPr>
            <a:spLocks noGrp="1"/>
          </p:cNvSpPr>
          <p:nvPr>
            <p:ph idx="4294967295"/>
            <p:custDataLst>
              <p:tags r:id="rId7"/>
            </p:custDataLst>
          </p:nvPr>
        </p:nvSpPr>
        <p:spPr>
          <a:xfrm>
            <a:off x="608400" y="1490400"/>
            <a:ext cx="10969200" cy="4759200"/>
          </a:xfrm>
        </p:spPr>
        <p:txBody>
          <a:bodyPr/>
          <a:p>
            <a:pPr>
              <a:lnSpc>
                <a:spcPct val="180000"/>
              </a:lnSpc>
            </a:pP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网页端：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https://www.121ty.cn/judges/</a:t>
            </a:r>
            <a:endParaRPr lang="en-US" altLang="zh-CN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80000"/>
              </a:lnSpc>
            </a:pP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小程序端：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121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体育赛事管理系统小程序端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80000"/>
              </a:lnSpc>
            </a:pP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帐号和密码由学校运动会管理员在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赛中管理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裁判员管理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创建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8"/>
          <a:stretch>
            <a:fillRect/>
          </a:stretch>
        </p:blipFill>
        <p:spPr>
          <a:xfrm>
            <a:off x="4753610" y="3841750"/>
            <a:ext cx="1965960" cy="196596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裁判端登录入口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2" name="平行四边形 11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750695"/>
            <a:ext cx="7980680" cy="384365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7763510" y="3126105"/>
            <a:ext cx="825500" cy="30289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10"/>
            </p:custDataLst>
          </p:nvPr>
        </p:nvSpPr>
        <p:spPr>
          <a:xfrm>
            <a:off x="5427980" y="5777230"/>
            <a:ext cx="1734185" cy="480695"/>
          </a:xfrm>
          <a:prstGeom prst="wedgeRectCallout">
            <a:avLst>
              <a:gd name="adj1" fmla="val 106352"/>
              <a:gd name="adj2" fmla="val -53203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保存排名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8872220" y="1750695"/>
            <a:ext cx="310832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第六步：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保存排名后，系统根据国际田联中跳高判别名次的规则，自动判定跳高名次。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提示：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对跳高成绩相同不知道如何判定名次的裁判，跳高现场执裁的功能，将完美解决。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田赛成绩录入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跳高现场录入（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导出打印奖状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7553325" y="1734185"/>
            <a:ext cx="4448175" cy="3138170"/>
          </a:xfrm>
          <a:prstGeom prst="rect">
            <a:avLst/>
          </a:prstGeom>
          <a:noFill/>
        </p:spPr>
        <p:txBody>
          <a:bodyPr wrap="square" rtlCol="0">
            <a:normAutofit lnSpcReduction="20000"/>
          </a:bodyPr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olidFill>
                  <a:schemeClr val="tx1"/>
                </a:solidFill>
                <a:cs typeface="微软雅黑" panose="020B0503020204020204" charset="-122"/>
              </a:rPr>
              <a:t>入口：</a:t>
            </a:r>
            <a:endParaRPr lang="zh-CN" altLang="en-US" b="1">
              <a:solidFill>
                <a:schemeClr val="tx1"/>
              </a:solidFill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菜单</a:t>
            </a:r>
            <a:r>
              <a:rPr lang="en-US" altLang="zh-CN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——</a:t>
            </a:r>
            <a:r>
              <a:rPr lang="zh-CN" altLang="en-US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赛中管理</a:t>
            </a:r>
            <a:r>
              <a:rPr lang="en-US" altLang="zh-CN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——</a:t>
            </a:r>
            <a:r>
              <a:rPr lang="zh-CN" altLang="en-US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打印奖状。</a:t>
            </a: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功能：</a:t>
            </a:r>
            <a:r>
              <a:rPr lang="zh-CN" altLang="en-US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已经决赛的项目，会在此页自动显示该项目，点击导出按钮，会导出该项目的奖状内容，导出完毕，会自动显示</a:t>
            </a:r>
            <a:r>
              <a:rPr lang="en-US" altLang="zh-CN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“</a:t>
            </a:r>
            <a:r>
              <a:rPr lang="zh-CN" altLang="en-US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已打印</a:t>
            </a:r>
            <a:r>
              <a:rPr lang="en-US" altLang="zh-CN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”</a:t>
            </a:r>
            <a:r>
              <a:rPr lang="zh-CN" altLang="en-US">
                <a:solidFill>
                  <a:schemeClr val="tx1"/>
                </a:solidFill>
                <a:cs typeface="微软雅黑" panose="020B0503020204020204" charset="-122"/>
                <a:sym typeface="+mn-ea"/>
              </a:rPr>
              <a:t>。</a:t>
            </a: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olidFill>
                  <a:srgbClr val="FF0000"/>
                </a:solidFill>
                <a:cs typeface="微软雅黑" panose="020B0503020204020204" charset="-122"/>
                <a:sym typeface="+mn-ea"/>
              </a:rPr>
              <a:t>小提示：</a:t>
            </a:r>
            <a:endParaRPr lang="zh-CN" altLang="en-US" b="1">
              <a:solidFill>
                <a:srgbClr val="FF0000"/>
              </a:solidFill>
              <a:cs typeface="微软雅黑" panose="020B0503020204020204" charset="-122"/>
              <a:sym typeface="+mn-ea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>
                <a:solidFill>
                  <a:srgbClr val="FF0000"/>
                </a:solidFill>
                <a:cs typeface="微软雅黑" panose="020B0503020204020204" charset="-122"/>
                <a:sym typeface="+mn-ea"/>
              </a:rPr>
              <a:t>在赛前工作提前设置好奖状模板，并提前测试打印奖状功能，会在比赛期间省很多事。</a:t>
            </a:r>
            <a:endParaRPr lang="zh-CN" altLang="en-US">
              <a:solidFill>
                <a:srgbClr val="FF0000"/>
              </a:solidFill>
              <a:cs typeface="微软雅黑" panose="020B0503020204020204" charset="-122"/>
              <a:sym typeface="+mn-ea"/>
            </a:endParaRPr>
          </a:p>
        </p:txBody>
      </p:sp>
      <p:pic>
        <p:nvPicPr>
          <p:cNvPr id="13" name="内容占位符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95960" y="1734185"/>
            <a:ext cx="6596380" cy="35814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908675" y="4010025"/>
            <a:ext cx="446405" cy="130492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659630" y="4010025"/>
            <a:ext cx="446405" cy="130492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标注 15"/>
          <p:cNvSpPr/>
          <p:nvPr/>
        </p:nvSpPr>
        <p:spPr>
          <a:xfrm>
            <a:off x="2459355" y="5894070"/>
            <a:ext cx="2279650" cy="342265"/>
          </a:xfrm>
          <a:prstGeom prst="wedgeRectCallout">
            <a:avLst>
              <a:gd name="adj1" fmla="val 56908"/>
              <a:gd name="adj2" fmla="val -19304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是否已打印状态</a:t>
            </a:r>
            <a:r>
              <a:rPr lang="zh-CN" altLang="en-US"/>
              <a:t>查看</a:t>
            </a:r>
            <a:endParaRPr lang="zh-CN" altLang="en-US"/>
          </a:p>
        </p:txBody>
      </p:sp>
      <p:sp>
        <p:nvSpPr>
          <p:cNvPr id="17" name="矩形标注 16"/>
          <p:cNvSpPr/>
          <p:nvPr/>
        </p:nvSpPr>
        <p:spPr>
          <a:xfrm>
            <a:off x="4866005" y="5894070"/>
            <a:ext cx="2279650" cy="342265"/>
          </a:xfrm>
          <a:prstGeom prst="wedgeRectCallout">
            <a:avLst>
              <a:gd name="adj1" fmla="val 6768"/>
              <a:gd name="adj2" fmla="val -2132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导出奖状</a:t>
            </a:r>
            <a:r>
              <a:rPr lang="zh-CN" altLang="en-US"/>
              <a:t>按钮</a:t>
            </a:r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赛中临时添加运动员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617220" y="4972050"/>
            <a:ext cx="107930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tx1"/>
                </a:solidFill>
                <a:cs typeface="微软雅黑" panose="020B0503020204020204" charset="-122"/>
              </a:rPr>
              <a:t>功能：</a:t>
            </a:r>
            <a:r>
              <a:rPr lang="zh-CN" altLang="en-US">
                <a:solidFill>
                  <a:schemeClr val="tx1"/>
                </a:solidFill>
                <a:cs typeface="微软雅黑" panose="020B0503020204020204" charset="-122"/>
              </a:rPr>
              <a:t>在比赛期间，有参赛单位漏报、替换运动员，需要把新的运动员插入到某一个比赛项目。</a:t>
            </a:r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tx1"/>
                </a:solidFill>
                <a:cs typeface="微软雅黑" panose="020B0503020204020204" charset="-122"/>
              </a:rPr>
              <a:t>步骤：</a:t>
            </a:r>
            <a:r>
              <a:rPr lang="zh-CN" altLang="en-US">
                <a:solidFill>
                  <a:schemeClr val="tx1"/>
                </a:solidFill>
                <a:cs typeface="微软雅黑" panose="020B0503020204020204" charset="-122"/>
              </a:rPr>
              <a:t>选择分组、比赛项目，可以通过选择已有运动员、新增运动员的方式，把运动员添加到某个比赛项目中。</a:t>
            </a:r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960" y="1402080"/>
            <a:ext cx="6988175" cy="332359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695960" y="1402080"/>
            <a:ext cx="6924040" cy="5619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95960" y="2279650"/>
            <a:ext cx="4046220" cy="163131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869180" y="2248535"/>
            <a:ext cx="2750820" cy="6127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869180" y="2988310"/>
            <a:ext cx="2750820" cy="173736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标注 15"/>
          <p:cNvSpPr/>
          <p:nvPr/>
        </p:nvSpPr>
        <p:spPr>
          <a:xfrm>
            <a:off x="8663305" y="1511935"/>
            <a:ext cx="2279650" cy="342265"/>
          </a:xfrm>
          <a:prstGeom prst="wedgeRectCallout">
            <a:avLst>
              <a:gd name="adj1" fmla="val -93370"/>
              <a:gd name="adj2" fmla="val -36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1.</a:t>
            </a:r>
            <a:r>
              <a:rPr lang="zh-CN" altLang="en-US"/>
              <a:t>选择分组及</a:t>
            </a:r>
            <a:r>
              <a:rPr lang="zh-CN" altLang="en-US"/>
              <a:t>项目</a:t>
            </a:r>
            <a:endParaRPr lang="zh-CN" altLang="en-US"/>
          </a:p>
        </p:txBody>
      </p:sp>
      <p:sp>
        <p:nvSpPr>
          <p:cNvPr id="17" name="矩形标注 16"/>
          <p:cNvSpPr/>
          <p:nvPr/>
        </p:nvSpPr>
        <p:spPr>
          <a:xfrm>
            <a:off x="8663305" y="2388870"/>
            <a:ext cx="2279650" cy="342265"/>
          </a:xfrm>
          <a:prstGeom prst="wedgeRectCallout">
            <a:avLst>
              <a:gd name="adj1" fmla="val -93370"/>
              <a:gd name="adj2" fmla="val -36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2.</a:t>
            </a:r>
            <a:r>
              <a:rPr lang="zh-CN" altLang="en-US"/>
              <a:t>分配道次或</a:t>
            </a:r>
            <a:r>
              <a:rPr lang="zh-CN" altLang="en-US"/>
              <a:t>顺序</a:t>
            </a:r>
            <a:endParaRPr lang="zh-CN" altLang="en-US"/>
          </a:p>
        </p:txBody>
      </p:sp>
      <p:sp>
        <p:nvSpPr>
          <p:cNvPr id="18" name="矩形标注 17"/>
          <p:cNvSpPr/>
          <p:nvPr/>
        </p:nvSpPr>
        <p:spPr>
          <a:xfrm>
            <a:off x="8663305" y="3706495"/>
            <a:ext cx="2279650" cy="342265"/>
          </a:xfrm>
          <a:prstGeom prst="wedgeRectCallout">
            <a:avLst>
              <a:gd name="adj1" fmla="val -93370"/>
              <a:gd name="adj2" fmla="val -36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3.</a:t>
            </a:r>
            <a:r>
              <a:rPr lang="zh-CN" altLang="en-US"/>
              <a:t>待选运动员</a:t>
            </a:r>
            <a:r>
              <a:rPr lang="zh-CN" altLang="en-US"/>
              <a:t>列表</a:t>
            </a:r>
            <a:endParaRPr lang="zh-CN" altLang="en-US"/>
          </a:p>
        </p:txBody>
      </p:sp>
      <p:sp>
        <p:nvSpPr>
          <p:cNvPr id="19" name="矩形标注 18"/>
          <p:cNvSpPr/>
          <p:nvPr/>
        </p:nvSpPr>
        <p:spPr>
          <a:xfrm>
            <a:off x="1475740" y="4232910"/>
            <a:ext cx="2279650" cy="342265"/>
          </a:xfrm>
          <a:prstGeom prst="wedgeRectCallout">
            <a:avLst>
              <a:gd name="adj1" fmla="val 3676"/>
              <a:gd name="adj2" fmla="val -14183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4.</a:t>
            </a:r>
            <a:r>
              <a:rPr lang="zh-CN" altLang="en-US"/>
              <a:t>分配结果</a:t>
            </a:r>
            <a:r>
              <a:rPr lang="zh-CN" altLang="en-US"/>
              <a:t>预览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打印检录单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内容占位符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891030" y="1647190"/>
            <a:ext cx="7546975" cy="320357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2003425" y="2891790"/>
            <a:ext cx="7309485" cy="161734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标注 4"/>
          <p:cNvSpPr/>
          <p:nvPr/>
        </p:nvSpPr>
        <p:spPr>
          <a:xfrm>
            <a:off x="4369435" y="5323205"/>
            <a:ext cx="2246630" cy="404495"/>
          </a:xfrm>
          <a:prstGeom prst="wedgeRectCallout">
            <a:avLst>
              <a:gd name="adj1" fmla="val 18993"/>
              <a:gd name="adj2" fmla="val -2514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各项目检录单</a:t>
            </a:r>
            <a:r>
              <a:rPr lang="zh-CN" altLang="en-US"/>
              <a:t>打印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棒次表管理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8375650" y="1726565"/>
            <a:ext cx="3745865" cy="3138170"/>
          </a:xfrm>
          <a:prstGeom prst="rect">
            <a:avLst/>
          </a:prstGeom>
          <a:noFill/>
        </p:spPr>
        <p:txBody>
          <a:bodyPr wrap="square" rtlCol="0">
            <a:normAutofit lnSpcReduction="20000"/>
          </a:bodyPr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olidFill>
                  <a:schemeClr val="tx1"/>
                </a:solidFill>
                <a:cs typeface="微软雅黑" panose="020B0503020204020204" charset="-122"/>
              </a:rPr>
              <a:t>功能：</a:t>
            </a:r>
            <a:endParaRPr lang="zh-CN" altLang="en-US" b="1">
              <a:solidFill>
                <a:schemeClr val="tx1"/>
              </a:solidFill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>
                <a:solidFill>
                  <a:schemeClr val="tx1"/>
                </a:solidFill>
                <a:cs typeface="微软雅黑" panose="020B0503020204020204" charset="-122"/>
              </a:rPr>
              <a:t>当在项目设置中某个接力项目开通了棒次表功能，这里就可以填写棒次表，也可以查看各参赛队填写的棒次表信息。</a:t>
            </a:r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schemeClr val="tx1"/>
              </a:solidFill>
              <a:cs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olidFill>
                  <a:srgbClr val="FF0000"/>
                </a:solidFill>
                <a:cs typeface="微软雅黑" panose="020B0503020204020204" charset="-122"/>
              </a:rPr>
              <a:t>小提示：</a:t>
            </a:r>
            <a:r>
              <a:rPr lang="zh-CN" altLang="en-US">
                <a:solidFill>
                  <a:srgbClr val="FF0000"/>
                </a:solidFill>
                <a:cs typeface="微软雅黑" panose="020B0503020204020204" charset="-122"/>
              </a:rPr>
              <a:t>棒次表一般提前填写，可以发通知，让各参赛队在小程序中填写各棒次表的运动员信息，也可由管理员在此</a:t>
            </a:r>
            <a:r>
              <a:rPr lang="zh-CN" altLang="en-US">
                <a:solidFill>
                  <a:srgbClr val="FF0000"/>
                </a:solidFill>
                <a:cs typeface="微软雅黑" panose="020B0503020204020204" charset="-122"/>
              </a:rPr>
              <a:t>填写。</a:t>
            </a:r>
            <a:endParaRPr lang="zh-CN" altLang="en-US">
              <a:solidFill>
                <a:srgbClr val="FF0000"/>
              </a:solidFill>
              <a:cs typeface="微软雅黑" panose="020B0503020204020204" charset="-122"/>
            </a:endParaRPr>
          </a:p>
        </p:txBody>
      </p:sp>
      <p:pic>
        <p:nvPicPr>
          <p:cNvPr id="3" name="内容占位符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95960" y="1726565"/>
            <a:ext cx="7607300" cy="3582670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破纪录汇总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855470" y="1623060"/>
            <a:ext cx="8474710" cy="348170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403985" y="1490345"/>
            <a:ext cx="9384030" cy="44405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积分排名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9" name="组合 8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7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8" name="平行四边形 7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496185" y="1490345"/>
            <a:ext cx="7193280" cy="3696970"/>
          </a:xfrm>
          <a:prstGeom prst="rect">
            <a:avLst/>
          </a:prstGeom>
        </p:spPr>
      </p:pic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2575560" y="1691005"/>
            <a:ext cx="7014845" cy="27051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10"/>
            </p:custDataLst>
          </p:nvPr>
        </p:nvSpPr>
        <p:spPr>
          <a:xfrm>
            <a:off x="3519805" y="2774950"/>
            <a:ext cx="5169535" cy="24123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1"/>
            </p:custDataLst>
          </p:nvPr>
        </p:nvSpPr>
        <p:spPr>
          <a:xfrm>
            <a:off x="1090295" y="2865755"/>
            <a:ext cx="1554480" cy="563245"/>
          </a:xfrm>
          <a:prstGeom prst="wedgeRectCallout">
            <a:avLst>
              <a:gd name="adj1" fmla="val 87581"/>
              <a:gd name="adj2" fmla="val -20715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功能菜单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标注 5"/>
          <p:cNvSpPr/>
          <p:nvPr>
            <p:custDataLst>
              <p:tags r:id="rId12"/>
            </p:custDataLst>
          </p:nvPr>
        </p:nvSpPr>
        <p:spPr>
          <a:xfrm>
            <a:off x="9689465" y="3057525"/>
            <a:ext cx="1554480" cy="563245"/>
          </a:xfrm>
          <a:prstGeom prst="wedgeRectCallout">
            <a:avLst>
              <a:gd name="adj1" fmla="val -110294"/>
              <a:gd name="adj2" fmla="val -2632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功能简介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网页端裁判员工作台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3" name="组合 12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4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5" name="平行四边形 14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2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7738110" cy="400304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8625840" y="1501775"/>
            <a:ext cx="333756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径赛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游泳成绩录入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endParaRPr lang="en-US" altLang="zh-CN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成绩录入页面，严格按比赛时间排序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endParaRPr lang="en-US" altLang="zh-CN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录入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按钮，进入录入成绩页面；</a:t>
            </a:r>
            <a:endParaRPr lang="en-US" altLang="zh-CN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每一项录入完毕，列表自动会显示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已完成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，并显示修改和查看按钮。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6562090" y="2223135"/>
            <a:ext cx="443230" cy="32702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1"/>
            </p:custDataLst>
          </p:nvPr>
        </p:nvSpPr>
        <p:spPr>
          <a:xfrm>
            <a:off x="7205980" y="2223135"/>
            <a:ext cx="452755" cy="32702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12"/>
            </p:custDataLst>
          </p:nvPr>
        </p:nvSpPr>
        <p:spPr>
          <a:xfrm>
            <a:off x="7706360" y="2599690"/>
            <a:ext cx="439420" cy="5168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3"/>
            </p:custDataLst>
          </p:nvPr>
        </p:nvSpPr>
        <p:spPr>
          <a:xfrm>
            <a:off x="4436110" y="5493385"/>
            <a:ext cx="1554480" cy="563245"/>
          </a:xfrm>
          <a:prstGeom prst="wedgeRectCallout">
            <a:avLst>
              <a:gd name="adj1" fmla="val 84926"/>
              <a:gd name="adj2" fmla="val -20715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状态列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14"/>
            </p:custDataLst>
          </p:nvPr>
        </p:nvSpPr>
        <p:spPr>
          <a:xfrm>
            <a:off x="6117590" y="5911215"/>
            <a:ext cx="1554480" cy="563245"/>
          </a:xfrm>
          <a:prstGeom prst="wedgeRectCallout">
            <a:avLst>
              <a:gd name="adj1" fmla="val 34150"/>
              <a:gd name="adj2" fmla="val -12237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录入、修改列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15"/>
            </p:custDataLst>
          </p:nvPr>
        </p:nvSpPr>
        <p:spPr>
          <a:xfrm>
            <a:off x="8041640" y="4930140"/>
            <a:ext cx="1554480" cy="563245"/>
          </a:xfrm>
          <a:prstGeom prst="wedgeRectCallout">
            <a:avLst>
              <a:gd name="adj1" fmla="val -54084"/>
              <a:gd name="adj2" fmla="val -37333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查看列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径赛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游泳成绩录入（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5" name="组合 14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6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7" name="平行四边形 16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1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7927340" cy="38461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756650" y="1490345"/>
            <a:ext cx="329565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系统支持</a:t>
            </a:r>
            <a:r>
              <a:rPr lang="zh-CN" altLang="en-US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快速录入、智能识别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，不需要录入标点符号，按回车自动到下一个运动员录入框。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例如：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录入三位数，如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723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，按回车，自动会变成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7.23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秒，并自动到下一个录入框；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录入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位数，如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1234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，按回车，自动会变成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12.34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秒，并自动到下一个录入框；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录入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位数，如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12345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，按回车，自动会变成</a:t>
            </a:r>
            <a:r>
              <a:rPr lang="en-US" altLang="zh-CN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1:23.45</a:t>
            </a:r>
            <a:r>
              <a: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，并自动到下一个录入框。</a:t>
            </a:r>
            <a:endParaRPr lang="zh-CN" altLang="en-US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4940935" y="2618105"/>
            <a:ext cx="1657985" cy="24085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0"/>
            </p:custDataLst>
          </p:nvPr>
        </p:nvSpPr>
        <p:spPr>
          <a:xfrm>
            <a:off x="6725920" y="2618105"/>
            <a:ext cx="411480" cy="24085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11"/>
            </p:custDataLst>
          </p:nvPr>
        </p:nvSpPr>
        <p:spPr>
          <a:xfrm>
            <a:off x="7223760" y="2618105"/>
            <a:ext cx="1035050" cy="24085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2"/>
            </p:custDataLst>
          </p:nvPr>
        </p:nvSpPr>
        <p:spPr>
          <a:xfrm>
            <a:off x="2814955" y="5513070"/>
            <a:ext cx="1554480" cy="563245"/>
          </a:xfrm>
          <a:prstGeom prst="wedgeRectCallout">
            <a:avLst>
              <a:gd name="adj1" fmla="val 84926"/>
              <a:gd name="adj2" fmla="val -20715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成绩录入框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13"/>
            </p:custDataLst>
          </p:nvPr>
        </p:nvSpPr>
        <p:spPr>
          <a:xfrm>
            <a:off x="4940935" y="5826760"/>
            <a:ext cx="1554480" cy="563245"/>
          </a:xfrm>
          <a:prstGeom prst="wedgeRectCallout">
            <a:avLst>
              <a:gd name="adj1" fmla="val 65563"/>
              <a:gd name="adj2" fmla="val -19058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成绩是否有效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14"/>
            </p:custDataLst>
          </p:nvPr>
        </p:nvSpPr>
        <p:spPr>
          <a:xfrm>
            <a:off x="7066915" y="5736590"/>
            <a:ext cx="1554480" cy="563245"/>
          </a:xfrm>
          <a:prstGeom prst="wedgeRectCallout">
            <a:avLst>
              <a:gd name="adj1" fmla="val -30718"/>
              <a:gd name="adj2" fmla="val -1758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犯规类型选择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15"/>
            </p:custDataLst>
          </p:nvPr>
        </p:nvSpPr>
        <p:spPr>
          <a:xfrm>
            <a:off x="6695440" y="2268220"/>
            <a:ext cx="1061085" cy="2990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16"/>
            </p:custDataLst>
          </p:nvPr>
        </p:nvSpPr>
        <p:spPr>
          <a:xfrm>
            <a:off x="4735830" y="1880235"/>
            <a:ext cx="1554480" cy="563245"/>
          </a:xfrm>
          <a:prstGeom prst="wedgeRectCallout">
            <a:avLst>
              <a:gd name="adj1" fmla="val 73570"/>
              <a:gd name="adj2" fmla="val 2519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临时插入运动员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径赛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游泳成绩录入（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8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5" name="组合 4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3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平行四边形 13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3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" name="内容占位符 5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506855"/>
            <a:ext cx="6283325" cy="25038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330" y="4203700"/>
            <a:ext cx="6282690" cy="1960245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10"/>
            </p:custDataLst>
          </p:nvPr>
        </p:nvSpPr>
        <p:spPr>
          <a:xfrm>
            <a:off x="6156325" y="1527175"/>
            <a:ext cx="725170" cy="4565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11"/>
            </p:custDataLst>
          </p:nvPr>
        </p:nvSpPr>
        <p:spPr>
          <a:xfrm>
            <a:off x="6332855" y="4203700"/>
            <a:ext cx="548640" cy="39497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12"/>
            </p:custDataLst>
          </p:nvPr>
        </p:nvSpPr>
        <p:spPr>
          <a:xfrm>
            <a:off x="7892415" y="2544445"/>
            <a:ext cx="1554480" cy="563245"/>
          </a:xfrm>
          <a:prstGeom prst="wedgeRectCallout">
            <a:avLst>
              <a:gd name="adj1" fmla="val -111601"/>
              <a:gd name="adj2" fmla="val -19058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打印、导出成绩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13"/>
            </p:custDataLst>
          </p:nvPr>
        </p:nvSpPr>
        <p:spPr>
          <a:xfrm>
            <a:off x="7892415" y="5217160"/>
            <a:ext cx="1554480" cy="563245"/>
          </a:xfrm>
          <a:prstGeom prst="wedgeRectCallout">
            <a:avLst>
              <a:gd name="adj1" fmla="val -111601"/>
              <a:gd name="adj2" fmla="val -19058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打印成绩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径赛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游泳成绩录入（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20" name="组合 19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21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2" name="平行四边形 21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17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9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687195"/>
            <a:ext cx="7217410" cy="28714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330" y="4458335"/>
            <a:ext cx="7216775" cy="154686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608330" y="2225040"/>
            <a:ext cx="7218045" cy="5080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1"/>
            </p:custDataLst>
          </p:nvPr>
        </p:nvSpPr>
        <p:spPr>
          <a:xfrm>
            <a:off x="621030" y="2921000"/>
            <a:ext cx="4153535" cy="163766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12"/>
            </p:custDataLst>
          </p:nvPr>
        </p:nvSpPr>
        <p:spPr>
          <a:xfrm>
            <a:off x="4901565" y="3008630"/>
            <a:ext cx="2924175" cy="3556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>
            <a:off x="4900930" y="3644265"/>
            <a:ext cx="2924175" cy="14922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14"/>
            </p:custDataLst>
          </p:nvPr>
        </p:nvSpPr>
        <p:spPr>
          <a:xfrm>
            <a:off x="4900930" y="5206365"/>
            <a:ext cx="2924175" cy="74422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5"/>
            </p:custDataLst>
          </p:nvPr>
        </p:nvSpPr>
        <p:spPr>
          <a:xfrm>
            <a:off x="154940" y="5066030"/>
            <a:ext cx="1554480" cy="563245"/>
          </a:xfrm>
          <a:prstGeom prst="wedgeRectCallout">
            <a:avLst>
              <a:gd name="adj1" fmla="val -8660"/>
              <a:gd name="adj2" fmla="val -45811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项目组别信息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标注 10"/>
          <p:cNvSpPr/>
          <p:nvPr>
            <p:custDataLst>
              <p:tags r:id="rId16"/>
            </p:custDataLst>
          </p:nvPr>
        </p:nvSpPr>
        <p:spPr>
          <a:xfrm>
            <a:off x="1836420" y="5066030"/>
            <a:ext cx="1554480" cy="563245"/>
          </a:xfrm>
          <a:prstGeom prst="wedgeRectCallout">
            <a:avLst>
              <a:gd name="adj1" fmla="val -19362"/>
              <a:gd name="adj2" fmla="val -13895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该项目运动员分道信息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标注 11"/>
          <p:cNvSpPr/>
          <p:nvPr>
            <p:custDataLst>
              <p:tags r:id="rId17"/>
            </p:custDataLst>
          </p:nvPr>
        </p:nvSpPr>
        <p:spPr>
          <a:xfrm>
            <a:off x="3517900" y="5059045"/>
            <a:ext cx="1554480" cy="563245"/>
          </a:xfrm>
          <a:prstGeom prst="wedgeRectCallout">
            <a:avLst>
              <a:gd name="adj1" fmla="val 40808"/>
              <a:gd name="adj2" fmla="val -35665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新插入运动员的道次号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矩形标注 12"/>
          <p:cNvSpPr/>
          <p:nvPr>
            <p:custDataLst>
              <p:tags r:id="rId18"/>
            </p:custDataLst>
          </p:nvPr>
        </p:nvSpPr>
        <p:spPr>
          <a:xfrm>
            <a:off x="7951470" y="4643120"/>
            <a:ext cx="1554480" cy="563245"/>
          </a:xfrm>
          <a:prstGeom prst="wedgeRectCallout">
            <a:avLst>
              <a:gd name="adj1" fmla="val -57434"/>
              <a:gd name="adj2" fmla="val -10388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已报名运动员列表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标注 13"/>
          <p:cNvSpPr/>
          <p:nvPr>
            <p:custDataLst>
              <p:tags r:id="rId19"/>
            </p:custDataLst>
          </p:nvPr>
        </p:nvSpPr>
        <p:spPr>
          <a:xfrm>
            <a:off x="7951470" y="5441950"/>
            <a:ext cx="1554480" cy="563245"/>
          </a:xfrm>
          <a:prstGeom prst="wedgeRectCallout">
            <a:avLst>
              <a:gd name="adj1" fmla="val -56781"/>
              <a:gd name="adj2" fmla="val -3196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新增运动员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20"/>
            </p:custDataLst>
          </p:nvPr>
        </p:nvSpPr>
        <p:spPr>
          <a:xfrm>
            <a:off x="7966710" y="1713865"/>
            <a:ext cx="4064000" cy="27482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步骤：</a:t>
            </a:r>
            <a:endParaRPr lang="en-US" altLang="zh-CN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选择要添加的比赛项目；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查看当前项目中运动员的分道信息；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新增加的运动员的道次分配（如果道次已满，则新增加一个组）；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从已报名的运动列表中添加到当前分组中；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如该运动员没有报名，则新增运动员。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21"/>
            </p:custDataLst>
          </p:nvPr>
        </p:nvSpPr>
        <p:spPr>
          <a:xfrm>
            <a:off x="4737735" y="48514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临时插入运动员到某一个项目（径赛田赛通用）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3" name="组合 2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2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3" name="平行四边形 12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1" name="组合 10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6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0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532890"/>
            <a:ext cx="8098790" cy="3450590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5827395" y="1532890"/>
            <a:ext cx="464820" cy="34505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10"/>
            </p:custDataLst>
          </p:nvPr>
        </p:nvSpPr>
        <p:spPr>
          <a:xfrm>
            <a:off x="6337935" y="1532890"/>
            <a:ext cx="621030" cy="345059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1"/>
            </p:custDataLst>
          </p:nvPr>
        </p:nvSpPr>
        <p:spPr>
          <a:xfrm>
            <a:off x="4272915" y="5629275"/>
            <a:ext cx="1554480" cy="563245"/>
          </a:xfrm>
          <a:prstGeom prst="wedgeRectCallout">
            <a:avLst>
              <a:gd name="adj1" fmla="val 58823"/>
              <a:gd name="adj2" fmla="val -1610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录入结果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标注 7"/>
          <p:cNvSpPr/>
          <p:nvPr>
            <p:custDataLst>
              <p:tags r:id="rId12"/>
            </p:custDataLst>
          </p:nvPr>
        </p:nvSpPr>
        <p:spPr>
          <a:xfrm>
            <a:off x="6145530" y="5629275"/>
            <a:ext cx="1554480" cy="563245"/>
          </a:xfrm>
          <a:prstGeom prst="wedgeRectCallout">
            <a:avLst>
              <a:gd name="adj1" fmla="val -18055"/>
              <a:gd name="adj2" fmla="val -15913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现场录入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8934450" y="1532890"/>
            <a:ext cx="303466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田赛有两种录入方式：</a:t>
            </a:r>
            <a:endParaRPr lang="zh-CN" altLang="en-US" b="1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普通录入方式：只录入结果；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现场录入：录入所有试跳或试掷结果。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田径成绩录入（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13" name="组合 12"/>
          <p:cNvGrpSpPr/>
          <p:nvPr userDrawn="1">
            <p:custDataLst>
              <p:tags r:id="rId1"/>
            </p:custDataLst>
          </p:nvPr>
        </p:nvGrpSpPr>
        <p:grpSpPr>
          <a:xfrm>
            <a:off x="0" y="-9525"/>
            <a:ext cx="1052195" cy="690880"/>
            <a:chOff x="0" y="-15"/>
            <a:chExt cx="1657" cy="1088"/>
          </a:xfrm>
        </p:grpSpPr>
        <p:sp>
          <p:nvSpPr>
            <p:cNvPr id="14" name="平行四边形 7"/>
            <p:cNvSpPr/>
            <p:nvPr userDrawn="1">
              <p:custDataLst>
                <p:tags r:id="rId2"/>
              </p:custDataLst>
            </p:nvPr>
          </p:nvSpPr>
          <p:spPr>
            <a:xfrm flipV="1">
              <a:off x="0" y="-15"/>
              <a:ext cx="1473" cy="943"/>
            </a:xfrm>
            <a:prstGeom prst="parallelogram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5" name="平行四边形 14"/>
            <p:cNvSpPr/>
            <p:nvPr userDrawn="1">
              <p:custDataLst>
                <p:tags r:id="rId3"/>
              </p:custDataLst>
            </p:nvPr>
          </p:nvSpPr>
          <p:spPr>
            <a:xfrm flipV="1">
              <a:off x="185" y="131"/>
              <a:ext cx="1473" cy="943"/>
            </a:xfrm>
            <a:prstGeom prst="parallelogram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11184890" y="5807710"/>
            <a:ext cx="1007110" cy="1050290"/>
            <a:chOff x="17826" y="9318"/>
            <a:chExt cx="1586" cy="1654"/>
          </a:xfrm>
        </p:grpSpPr>
        <p:sp>
          <p:nvSpPr>
            <p:cNvPr id="5" name="等腰三角形 7"/>
            <p:cNvSpPr/>
            <p:nvPr userDrawn="1">
              <p:custDataLst>
                <p:tags r:id="rId5"/>
              </p:custDataLst>
            </p:nvPr>
          </p:nvSpPr>
          <p:spPr>
            <a:xfrm>
              <a:off x="17826" y="93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2" name="等腰三角形 7"/>
            <p:cNvSpPr/>
            <p:nvPr userDrawn="1">
              <p:custDataLst>
                <p:tags r:id="rId6"/>
              </p:custDataLst>
            </p:nvPr>
          </p:nvSpPr>
          <p:spPr>
            <a:xfrm>
              <a:off x="18026" y="9518"/>
              <a:ext cx="1386" cy="1454"/>
            </a:xfrm>
            <a:custGeom>
              <a:avLst/>
              <a:gdLst>
                <a:gd name="connsiteX0" fmla="*/ 0 w 2070696"/>
                <a:gd name="connsiteY0" fmla="*/ 1785082 h 1785082"/>
                <a:gd name="connsiteX1" fmla="*/ 1035348 w 2070696"/>
                <a:gd name="connsiteY1" fmla="*/ 0 h 1785082"/>
                <a:gd name="connsiteX2" fmla="*/ 2070696 w 2070696"/>
                <a:gd name="connsiteY2" fmla="*/ 1785082 h 1785082"/>
                <a:gd name="connsiteX3" fmla="*/ 0 w 2070696"/>
                <a:gd name="connsiteY3" fmla="*/ 1785082 h 1785082"/>
                <a:gd name="connsiteX0-1" fmla="*/ 0 w 1478876"/>
                <a:gd name="connsiteY0-2" fmla="*/ 1785082 h 1785082"/>
                <a:gd name="connsiteX1-3" fmla="*/ 1035348 w 1478876"/>
                <a:gd name="connsiteY1-4" fmla="*/ 0 h 1785082"/>
                <a:gd name="connsiteX2-5" fmla="*/ 1478876 w 1478876"/>
                <a:gd name="connsiteY2-6" fmla="*/ 1785082 h 1785082"/>
                <a:gd name="connsiteX3-7" fmla="*/ 0 w 1478876"/>
                <a:gd name="connsiteY3-8" fmla="*/ 1785082 h 1785082"/>
                <a:gd name="connsiteX0-9" fmla="*/ 0 w 1699856"/>
                <a:gd name="connsiteY0-10" fmla="*/ 1785082 h 1785082"/>
                <a:gd name="connsiteX1-11" fmla="*/ 1035348 w 1699856"/>
                <a:gd name="connsiteY1-12" fmla="*/ 0 h 1785082"/>
                <a:gd name="connsiteX2-13" fmla="*/ 1699856 w 1699856"/>
                <a:gd name="connsiteY2-14" fmla="*/ 1785082 h 1785082"/>
                <a:gd name="connsiteX3-15" fmla="*/ 0 w 1699856"/>
                <a:gd name="connsiteY3-16" fmla="*/ 1785082 h 1785082"/>
                <a:gd name="connsiteX0-17" fmla="*/ 0 w 1250276"/>
                <a:gd name="connsiteY0-18" fmla="*/ 1785082 h 1785082"/>
                <a:gd name="connsiteX1-19" fmla="*/ 585768 w 1250276"/>
                <a:gd name="connsiteY1-20" fmla="*/ 0 h 1785082"/>
                <a:gd name="connsiteX2-21" fmla="*/ 1250276 w 1250276"/>
                <a:gd name="connsiteY2-22" fmla="*/ 1785082 h 1785082"/>
                <a:gd name="connsiteX3-23" fmla="*/ 0 w 1250276"/>
                <a:gd name="connsiteY3-24" fmla="*/ 1785082 h 1785082"/>
                <a:gd name="connsiteX0-25" fmla="*/ 0 w 1354416"/>
                <a:gd name="connsiteY0-26" fmla="*/ 1774922 h 1785082"/>
                <a:gd name="connsiteX1-27" fmla="*/ 689908 w 1354416"/>
                <a:gd name="connsiteY1-28" fmla="*/ 0 h 1785082"/>
                <a:gd name="connsiteX2-29" fmla="*/ 1354416 w 1354416"/>
                <a:gd name="connsiteY2-30" fmla="*/ 1785082 h 1785082"/>
                <a:gd name="connsiteX3-31" fmla="*/ 0 w 1354416"/>
                <a:gd name="connsiteY3-32" fmla="*/ 1774922 h 1785082"/>
                <a:gd name="connsiteX0-33" fmla="*/ 0 w 1354416"/>
                <a:gd name="connsiteY0-34" fmla="*/ 1785082 h 1785082"/>
                <a:gd name="connsiteX1-35" fmla="*/ 689908 w 1354416"/>
                <a:gd name="connsiteY1-36" fmla="*/ 0 h 1785082"/>
                <a:gd name="connsiteX2-37" fmla="*/ 1354416 w 1354416"/>
                <a:gd name="connsiteY2-38" fmla="*/ 1785082 h 1785082"/>
                <a:gd name="connsiteX3-39" fmla="*/ 0 w 1354416"/>
                <a:gd name="connsiteY3-40" fmla="*/ 1785082 h 17850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1354416" h="1785082">
                  <a:moveTo>
                    <a:pt x="0" y="1785082"/>
                  </a:moveTo>
                  <a:lnTo>
                    <a:pt x="689908" y="0"/>
                  </a:lnTo>
                  <a:lnTo>
                    <a:pt x="1354416" y="1785082"/>
                  </a:lnTo>
                  <a:lnTo>
                    <a:pt x="0" y="1785082"/>
                  </a:lnTo>
                  <a:close/>
                </a:path>
              </a:pathLst>
            </a:custGeom>
            <a:solidFill>
              <a:srgbClr val="376B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buFontTx/>
                <a:buNone/>
              </a:pPr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内容占位符 3"/>
          <p:cNvPicPr>
            <a:picLocks noChangeAspect="1"/>
          </p:cNvPicPr>
          <p:nvPr>
            <p:ph idx="4294967295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8330" y="1490345"/>
            <a:ext cx="7551420" cy="362648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4031615" y="2301875"/>
            <a:ext cx="1442085" cy="27228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0"/>
            </p:custDataLst>
          </p:nvPr>
        </p:nvSpPr>
        <p:spPr>
          <a:xfrm>
            <a:off x="5549900" y="2301875"/>
            <a:ext cx="777240" cy="27228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11"/>
            </p:custDataLst>
          </p:nvPr>
        </p:nvSpPr>
        <p:spPr>
          <a:xfrm>
            <a:off x="6871335" y="2301875"/>
            <a:ext cx="1036320" cy="272288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标注 17"/>
          <p:cNvSpPr/>
          <p:nvPr>
            <p:custDataLst>
              <p:tags r:id="rId12"/>
            </p:custDataLst>
          </p:nvPr>
        </p:nvSpPr>
        <p:spPr>
          <a:xfrm>
            <a:off x="2599690" y="5669915"/>
            <a:ext cx="1554480" cy="563245"/>
          </a:xfrm>
          <a:prstGeom prst="wedgeRectCallout">
            <a:avLst>
              <a:gd name="adj1" fmla="val 58823"/>
              <a:gd name="adj2" fmla="val -1610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田赛成绩录入框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标注 8"/>
          <p:cNvSpPr/>
          <p:nvPr>
            <p:custDataLst>
              <p:tags r:id="rId13"/>
            </p:custDataLst>
          </p:nvPr>
        </p:nvSpPr>
        <p:spPr>
          <a:xfrm>
            <a:off x="4462145" y="5669915"/>
            <a:ext cx="1554480" cy="563245"/>
          </a:xfrm>
          <a:prstGeom prst="wedgeRectCallout">
            <a:avLst>
              <a:gd name="adj1" fmla="val 40114"/>
              <a:gd name="adj2" fmla="val -16285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名次（可选）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标注 9"/>
          <p:cNvSpPr/>
          <p:nvPr>
            <p:custDataLst>
              <p:tags r:id="rId14"/>
            </p:custDataLst>
          </p:nvPr>
        </p:nvSpPr>
        <p:spPr>
          <a:xfrm>
            <a:off x="6353175" y="5669915"/>
            <a:ext cx="1554480" cy="563245"/>
          </a:xfrm>
          <a:prstGeom prst="wedgeRectCallout">
            <a:avLst>
              <a:gd name="adj1" fmla="val 19362"/>
              <a:gd name="adj2" fmla="val -16476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犯规选项</a:t>
            </a: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5"/>
            </p:custDataLst>
          </p:nvPr>
        </p:nvSpPr>
        <p:spPr>
          <a:xfrm>
            <a:off x="8451850" y="1532890"/>
            <a:ext cx="3449955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普通录入方式：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只需要录入成绩结果，点击保存排名就完成。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如果两名或多名运动员</a:t>
            </a: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田赛成绩相同</a:t>
            </a:r>
            <a:r>
              <a:rPr lang="zh-CN" altLang="en-US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需要再次录入成绩相同的运动员的名次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。例如跳远项目，两名运动员成绩都是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5.77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，按成绩算两人并列第一，但是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运动员第二好成绩是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5.66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运动员第二好成绩是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5.55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，按规则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运动员第一，所以需要在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运动员名次框填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运动员名次填</a:t>
            </a:r>
            <a:r>
              <a:rPr lang="en-US" altLang="zh-CN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，这样当成绩相同时，系统会检查名次列来判定名次。</a:t>
            </a:r>
            <a:endParaRPr lang="zh-CN" altLang="en-US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田赛成绩录入（</a:t>
            </a:r>
            <a:r>
              <a:rPr lang="en-US" altLang="zh-CN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3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6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7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9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96577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COMBINE_RELATE_SLIDE_ID" val="background20177529_1"/>
  <p:tag name="KSO_WM_TEMPLATE_THUMBS_INDEX" val="1、12、13"/>
  <p:tag name="KSO_WM_TEMPLATE_SUBCATEGORY" val="0"/>
  <p:tag name="KSO_WM_TAG_VERSION" val="1.0"/>
  <p:tag name="KSO_WM_BEAUTIFY_FLAG" val="#wm#"/>
  <p:tag name="KSO_WM_TEMPLATE_CATEGORY" val="custom"/>
  <p:tag name="KSO_WM_TEMPLATE_INDEX" val="20196577"/>
  <p:tag name="KSO_WM_TEMPLATE_MASTER_TYPE" val="1"/>
  <p:tag name="KSO_WM_TEMPLATE_COLOR_TYPE" val="0"/>
</p:tagLst>
</file>

<file path=ppt/tags/tag211.xml><?xml version="1.0" encoding="utf-8"?>
<p:tagLst xmlns:p="http://schemas.openxmlformats.org/presentationml/2006/main">
  <p:tag name="KSO_WM_SLIDE_ID" val="custom20196577_1"/>
  <p:tag name="KSO_WM_TEMPLATE_SUBCATEGORY" val="0"/>
  <p:tag name="KSO_WM_TEMPLATE_MASTER_TYPE" val="1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96577"/>
  <p:tag name="KSO_WM_SLIDE_LAYOUT" val="a_b"/>
  <p:tag name="KSO_WM_SLIDE_LAYOUT_CNT" val="1_1"/>
  <p:tag name="KSO_WM_UNIT_SHOW_EDIT_AREA_INDICATION" val="1"/>
  <p:tag name="KSO_WM_TEMPLATE_THUMBS_INDEX" val="1、4、5、9、12、13、14、16、17"/>
  <p:tag name="KSO_WM_COMBINE_RELATE_SLIDE_ID" val="background20177529_1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2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3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5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6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0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1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3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4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5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7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8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8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3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39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4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42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2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43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4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4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4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44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45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4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6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6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46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4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7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INDEX" val="10"/>
  <p:tag name="KSO_WM_UNIT_TYPE" val="f"/>
  <p:tag name="KSO_WM_UNIT_SUBTYPE" val="a"/>
  <p:tag name="KSO_WM_BEAUTIFY_FLAG" val="#wm#"/>
</p:tagLst>
</file>

<file path=ppt/tags/tag4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NDEX" val="4"/>
  <p:tag name="KSO_WM_UNIT_TYPE" val="j"/>
</p:tagLst>
</file>

<file path=ppt/tags/tag4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47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4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8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INDEX" val="12"/>
  <p:tag name="KSO_WM_UNIT_TYPE" val="f"/>
  <p:tag name="KSO_WM_UNIT_SUBTYPE" val="a"/>
  <p:tag name="KSO_WM_BEAUTIFY_FLAG" val="#wm#"/>
</p:tagLst>
</file>

<file path=ppt/tags/tag4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48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4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4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NDEX" val="4"/>
  <p:tag name="KSO_WM_UNIT_TYPE" val="j"/>
</p:tagLst>
</file>

<file path=ppt/tags/tag4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49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4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5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50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UNIT_INDEX" val="10"/>
  <p:tag name="KSO_WM_UNIT_TYPE" val="f"/>
  <p:tag name="KSO_WM_UNIT_SUBTYPE" val="a"/>
  <p:tag name="KSO_WM_BEAUTIFY_FLAG" val="#wm#"/>
</p:tagLst>
</file>

<file path=ppt/tags/tag5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NDEX" val="4"/>
  <p:tag name="KSO_WM_UNIT_TYPE" val="j"/>
</p:tagLst>
</file>

<file path=ppt/tags/tag5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50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5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0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5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NDEX" val="4"/>
  <p:tag name="KSO_WM_UNIT_TYPE" val="j"/>
</p:tagLst>
</file>

<file path=ppt/tags/tag5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51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FILL_FORE_SCHEMECOLOR_INDEX_BRIGHTNESS" val="0.6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UNIT_TEXT_FILL_FORE_SCHEMECOLOR_INDEX_BRIGHTNESS" val="0"/>
  <p:tag name="KSO_WM_UNIT_TEXT_FILL_FORE_SCHEMECOLOR_INDEX" val="2"/>
  <p:tag name="KSO_WM_UNIT_TEXT_FILL_TYPE" val="1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5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LIDE_BACKGROUND_TYPE" val="general"/>
</p:tagLst>
</file>

<file path=ppt/tags/tag5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CBDBEE"/>
      </a:dk2>
      <a:lt2>
        <a:srgbClr val="FFFFFF"/>
      </a:lt2>
      <a:accent1>
        <a:srgbClr val="376BAB"/>
      </a:accent1>
      <a:accent2>
        <a:srgbClr val="4A80C5"/>
      </a:accent2>
      <a:accent3>
        <a:srgbClr val="6D99D0"/>
      </a:accent3>
      <a:accent4>
        <a:srgbClr val="5C80C5"/>
      </a:accent4>
      <a:accent5>
        <a:srgbClr val="496897"/>
      </a:accent5>
      <a:accent6>
        <a:srgbClr val="3E4C65"/>
      </a:accent6>
      <a:hlink>
        <a:srgbClr val="85C0FB"/>
      </a:hlink>
      <a:folHlink>
        <a:srgbClr val="70A2DE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2355</Words>
  <Application>WPS 演示</Application>
  <PresentationFormat>宽屏</PresentationFormat>
  <Paragraphs>245</Paragraphs>
  <Slides>27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36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1_Office 主题​​</vt:lpstr>
      <vt:lpstr>121田径运动会编排管理系统裁判操作教程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牛</cp:lastModifiedBy>
  <cp:revision>160</cp:revision>
  <dcterms:created xsi:type="dcterms:W3CDTF">2019-06-19T02:08:00Z</dcterms:created>
  <dcterms:modified xsi:type="dcterms:W3CDTF">2026-07-14T15:40:50Z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C471874D73E042708F1230C91B238701_11</vt:lpwstr>
  </property>
</Properties>
</file>