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316" r:id="rId4"/>
    <p:sldId id="318" r:id="rId5"/>
    <p:sldId id="338" r:id="rId6"/>
    <p:sldId id="319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9" r:id="rId23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7" Type="http://schemas.openxmlformats.org/officeDocument/2006/relationships/tags" Target="tags/tag392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9.xml"/><Relationship Id="rId8" Type="http://schemas.openxmlformats.org/officeDocument/2006/relationships/tags" Target="../tags/tag68.xml"/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image" Target="../media/image1.jpeg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3" Type="http://schemas.openxmlformats.org/officeDocument/2006/relationships/tags" Target="../tags/tag73.xml"/><Relationship Id="rId12" Type="http://schemas.openxmlformats.org/officeDocument/2006/relationships/tags" Target="../tags/tag72.xml"/><Relationship Id="rId11" Type="http://schemas.openxmlformats.org/officeDocument/2006/relationships/tags" Target="../tags/tag71.xml"/><Relationship Id="rId10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84.xml"/><Relationship Id="rId8" Type="http://schemas.microsoft.com/office/2007/relationships/hdphoto" Target="../media/image3.wdp"/><Relationship Id="rId7" Type="http://schemas.openxmlformats.org/officeDocument/2006/relationships/image" Target="../media/image2.png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105.xml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28.xml"/><Relationship Id="rId8" Type="http://schemas.openxmlformats.org/officeDocument/2006/relationships/tags" Target="../tags/tag127.xml"/><Relationship Id="rId7" Type="http://schemas.openxmlformats.org/officeDocument/2006/relationships/tags" Target="../tags/tag126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4" Type="http://schemas.openxmlformats.org/officeDocument/2006/relationships/tags" Target="../tags/tag131.xml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46.xml"/><Relationship Id="rId8" Type="http://schemas.openxmlformats.org/officeDocument/2006/relationships/tags" Target="../tags/tag145.xml"/><Relationship Id="rId7" Type="http://schemas.openxmlformats.org/officeDocument/2006/relationships/tags" Target="../tags/tag144.xml"/><Relationship Id="rId6" Type="http://schemas.openxmlformats.org/officeDocument/2006/relationships/tags" Target="../tags/tag143.xml"/><Relationship Id="rId5" Type="http://schemas.openxmlformats.org/officeDocument/2006/relationships/tags" Target="../tags/tag142.xml"/><Relationship Id="rId4" Type="http://schemas.openxmlformats.org/officeDocument/2006/relationships/tags" Target="../tags/tag141.xml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3" Type="http://schemas.openxmlformats.org/officeDocument/2006/relationships/tags" Target="../tags/tag150.xml"/><Relationship Id="rId12" Type="http://schemas.openxmlformats.org/officeDocument/2006/relationships/tags" Target="../tags/tag149.xml"/><Relationship Id="rId11" Type="http://schemas.openxmlformats.org/officeDocument/2006/relationships/tags" Target="../tags/tag148.xml"/><Relationship Id="rId10" Type="http://schemas.openxmlformats.org/officeDocument/2006/relationships/tags" Target="../tags/tag147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58.xml"/><Relationship Id="rId8" Type="http://schemas.openxmlformats.org/officeDocument/2006/relationships/tags" Target="../tags/tag157.xml"/><Relationship Id="rId7" Type="http://schemas.openxmlformats.org/officeDocument/2006/relationships/tags" Target="../tags/tag156.xml"/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4" Type="http://schemas.openxmlformats.org/officeDocument/2006/relationships/tags" Target="../tags/tag153.xml"/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0" Type="http://schemas.openxmlformats.org/officeDocument/2006/relationships/tags" Target="../tags/tag15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tags" Target="../tags/tag166.xml"/><Relationship Id="rId7" Type="http://schemas.openxmlformats.org/officeDocument/2006/relationships/tags" Target="../tags/tag165.x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tags" Target="../tags/tag162.xml"/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4" Type="http://schemas.openxmlformats.org/officeDocument/2006/relationships/tags" Target="../tags/tag172.xml"/><Relationship Id="rId13" Type="http://schemas.openxmlformats.org/officeDocument/2006/relationships/tags" Target="../tags/tag171.xml"/><Relationship Id="rId12" Type="http://schemas.openxmlformats.org/officeDocument/2006/relationships/tags" Target="../tags/tag170.xml"/><Relationship Id="rId11" Type="http://schemas.openxmlformats.org/officeDocument/2006/relationships/tags" Target="../tags/tag169.xml"/><Relationship Id="rId10" Type="http://schemas.openxmlformats.org/officeDocument/2006/relationships/tags" Target="../tags/tag168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80.xml"/><Relationship Id="rId8" Type="http://schemas.openxmlformats.org/officeDocument/2006/relationships/tags" Target="../tags/tag179.xml"/><Relationship Id="rId7" Type="http://schemas.openxmlformats.org/officeDocument/2006/relationships/tags" Target="../tags/tag178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0" Type="http://schemas.openxmlformats.org/officeDocument/2006/relationships/tags" Target="../tags/tag181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89.xml"/><Relationship Id="rId8" Type="http://schemas.openxmlformats.org/officeDocument/2006/relationships/tags" Target="../tags/tag188.xml"/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2" Type="http://schemas.openxmlformats.org/officeDocument/2006/relationships/tags" Target="../tags/tag192.xml"/><Relationship Id="rId11" Type="http://schemas.openxmlformats.org/officeDocument/2006/relationships/tags" Target="../tags/tag191.xml"/><Relationship Id="rId10" Type="http://schemas.openxmlformats.org/officeDocument/2006/relationships/tags" Target="../tags/tag190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00.xml"/><Relationship Id="rId8" Type="http://schemas.openxmlformats.org/officeDocument/2006/relationships/tags" Target="../tags/tag199.xml"/><Relationship Id="rId7" Type="http://schemas.openxmlformats.org/officeDocument/2006/relationships/tags" Target="../tags/tag198.xml"/><Relationship Id="rId6" Type="http://schemas.openxmlformats.org/officeDocument/2006/relationships/tags" Target="../tags/tag197.xml"/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3" Type="http://schemas.openxmlformats.org/officeDocument/2006/relationships/tags" Target="../tags/tag204.xml"/><Relationship Id="rId12" Type="http://schemas.openxmlformats.org/officeDocument/2006/relationships/tags" Target="../tags/tag203.xml"/><Relationship Id="rId11" Type="http://schemas.openxmlformats.org/officeDocument/2006/relationships/tags" Target="../tags/tag202.xml"/><Relationship Id="rId10" Type="http://schemas.openxmlformats.org/officeDocument/2006/relationships/tags" Target="../tags/tag201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等腰三角形 7"/>
          <p:cNvSpPr/>
          <p:nvPr>
            <p:custDataLst>
              <p:tags r:id="rId2"/>
            </p:custDataLst>
          </p:nvPr>
        </p:nvSpPr>
        <p:spPr>
          <a:xfrm>
            <a:off x="4449763" y="5073650"/>
            <a:ext cx="1354137" cy="178435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7" name="平行四边形 7"/>
          <p:cNvSpPr/>
          <p:nvPr>
            <p:custDataLst>
              <p:tags r:id="rId3"/>
            </p:custDataLst>
          </p:nvPr>
        </p:nvSpPr>
        <p:spPr>
          <a:xfrm flipV="1">
            <a:off x="0" y="-9525"/>
            <a:ext cx="3140075" cy="2008188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任意多边形 15"/>
          <p:cNvSpPr/>
          <p:nvPr>
            <p:custDataLst>
              <p:tags r:id="rId4"/>
            </p:custDataLst>
          </p:nvPr>
        </p:nvSpPr>
        <p:spPr>
          <a:xfrm>
            <a:off x="-17463" y="-11113"/>
            <a:ext cx="7237413" cy="6892926"/>
          </a:xfrm>
          <a:custGeom>
            <a:avLst/>
            <a:gdLst>
              <a:gd name="connsiteX0" fmla="*/ 1367257 w 7176303"/>
              <a:gd name="connsiteY0" fmla="*/ 0 h 6866674"/>
              <a:gd name="connsiteX1" fmla="*/ 7176303 w 7176303"/>
              <a:gd name="connsiteY1" fmla="*/ 11556 h 6866674"/>
              <a:gd name="connsiteX2" fmla="*/ 4454810 w 7176303"/>
              <a:gd name="connsiteY2" fmla="*/ 6858020 h 6866674"/>
              <a:gd name="connsiteX3" fmla="*/ 0 w 7176303"/>
              <a:gd name="connsiteY3" fmla="*/ 6866674 h 6866674"/>
              <a:gd name="connsiteX4" fmla="*/ 0 w 7176303"/>
              <a:gd name="connsiteY4" fmla="*/ 3283633 h 6866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76303" h="6866674">
                <a:moveTo>
                  <a:pt x="1367257" y="0"/>
                </a:moveTo>
                <a:lnTo>
                  <a:pt x="7176303" y="11556"/>
                </a:lnTo>
                <a:lnTo>
                  <a:pt x="4454810" y="6858020"/>
                </a:lnTo>
                <a:lnTo>
                  <a:pt x="0" y="6866674"/>
                </a:lnTo>
                <a:lnTo>
                  <a:pt x="0" y="3283633"/>
                </a:lnTo>
                <a:close/>
              </a:path>
            </a:pathLst>
          </a:custGeom>
          <a:blipFill rotWithShape="1">
            <a:blip r:embed="rId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0" name="任意多边形 17"/>
          <p:cNvSpPr/>
          <p:nvPr>
            <p:custDataLst>
              <p:tags r:id="rId6"/>
            </p:custDataLst>
          </p:nvPr>
        </p:nvSpPr>
        <p:spPr>
          <a:xfrm>
            <a:off x="-42863" y="-9525"/>
            <a:ext cx="7269163" cy="6891338"/>
          </a:xfrm>
          <a:custGeom>
            <a:avLst/>
            <a:gdLst>
              <a:gd name="connsiteX0" fmla="*/ 1377503 w 7191711"/>
              <a:gd name="connsiteY0" fmla="*/ 0 h 6866692"/>
              <a:gd name="connsiteX1" fmla="*/ 7191711 w 7191711"/>
              <a:gd name="connsiteY1" fmla="*/ 11556 h 6866692"/>
              <a:gd name="connsiteX2" fmla="*/ 4467800 w 7191711"/>
              <a:gd name="connsiteY2" fmla="*/ 6858020 h 6866692"/>
              <a:gd name="connsiteX3" fmla="*/ 0 w 7191711"/>
              <a:gd name="connsiteY3" fmla="*/ 6866692 h 6866692"/>
              <a:gd name="connsiteX4" fmla="*/ 0 w 7191711"/>
              <a:gd name="connsiteY4" fmla="*/ 3305303 h 686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91711" h="6866692">
                <a:moveTo>
                  <a:pt x="1377503" y="0"/>
                </a:moveTo>
                <a:lnTo>
                  <a:pt x="7191711" y="11556"/>
                </a:lnTo>
                <a:lnTo>
                  <a:pt x="4467800" y="6858020"/>
                </a:lnTo>
                <a:lnTo>
                  <a:pt x="0" y="6866692"/>
                </a:lnTo>
                <a:lnTo>
                  <a:pt x="0" y="3305303"/>
                </a:lnTo>
                <a:close/>
              </a:path>
            </a:pathLst>
          </a:custGeom>
          <a:solidFill>
            <a:schemeClr val="tx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1" name="平行四边形 10"/>
          <p:cNvSpPr/>
          <p:nvPr>
            <p:custDataLst>
              <p:tags r:id="rId7"/>
            </p:custDataLst>
          </p:nvPr>
        </p:nvSpPr>
        <p:spPr>
          <a:xfrm flipV="1">
            <a:off x="8980488" y="5002213"/>
            <a:ext cx="3073400" cy="1865312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12" name="直接连接符 11"/>
          <p:cNvCxnSpPr/>
          <p:nvPr>
            <p:custDataLst>
              <p:tags r:id="rId8"/>
            </p:custDataLst>
          </p:nvPr>
        </p:nvCxnSpPr>
        <p:spPr>
          <a:xfrm flipH="1">
            <a:off x="8805863" y="4622800"/>
            <a:ext cx="3067050" cy="0"/>
          </a:xfrm>
          <a:prstGeom prst="line">
            <a:avLst/>
          </a:prstGeom>
          <a:ln w="19050" cap="rnd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9"/>
            </p:custDataLst>
          </p:nvPr>
        </p:nvSpPr>
        <p:spPr>
          <a:xfrm>
            <a:off x="6424972" y="740138"/>
            <a:ext cx="5539523" cy="2751522"/>
          </a:xfrm>
        </p:spPr>
        <p:txBody>
          <a:bodyPr lIns="90000" tIns="46800" rIns="90000" bIns="0" anchor="b">
            <a:normAutofit/>
          </a:bodyPr>
          <a:lstStyle>
            <a:lvl1pPr algn="r">
              <a:defRPr sz="6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</a:defRPr>
            </a:lvl1pPr>
          </a:lstStyle>
          <a:p>
            <a:r>
              <a:rPr lang="zh-CN" altLang="en-US" noProof="1"/>
              <a:t>单击此处编辑标题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10"/>
            </p:custDataLst>
          </p:nvPr>
        </p:nvSpPr>
        <p:spPr>
          <a:xfrm>
            <a:off x="7475220" y="3986166"/>
            <a:ext cx="4489450" cy="523240"/>
          </a:xfrm>
        </p:spPr>
        <p:txBody>
          <a:bodyPr lIns="90000" rIns="90000"/>
          <a:lstStyle>
            <a:lvl1pPr marL="0" indent="0" algn="r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13" name="日期占位符 3"/>
          <p:cNvSpPr>
            <a:spLocks noGrp="1"/>
          </p:cNvSpPr>
          <p:nvPr>
            <p:ph type="dt" sz="half" idx="15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14" name="页脚占位符 4"/>
          <p:cNvSpPr>
            <a:spLocks noGrp="1"/>
          </p:cNvSpPr>
          <p:nvPr>
            <p:ph type="ftr" sz="quarter" idx="16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16" name="灯片编号占位符 5"/>
          <p:cNvSpPr>
            <a:spLocks noGrp="1"/>
          </p:cNvSpPr>
          <p:nvPr>
            <p:ph type="sldNum" sz="quarter" idx="17"/>
            <p:custDataLst>
              <p:tags r:id="rId1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C290D47C-B6CE-489A-BB37-4507D98BE91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193D1E26-D0E6-4E08-8ADA-C375D4FBBFEF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B8B6DD44-CB8B-4612-A28C-4C228BE49A0F}" type="datetime1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B1AE858F-F07A-4E34-90BB-4403A50F3115}" type="slidenum">
              <a:rPr lang="zh-CN" altLang="en-US"/>
            </a:fld>
            <a:endParaRPr lang="zh-CN" altLang="en-US"/>
          </a:p>
        </p:txBody>
      </p:sp>
      <p:sp>
        <p:nvSpPr>
          <p:cNvPr id="11" name="平行四边形 10"/>
          <p:cNvSpPr/>
          <p:nvPr userDrawn="1">
            <p:custDataLst>
              <p:tags r:id="rId5"/>
            </p:custDataLst>
          </p:nvPr>
        </p:nvSpPr>
        <p:spPr>
          <a:xfrm flipV="1">
            <a:off x="5603072" y="4098133"/>
            <a:ext cx="3073400" cy="1865312"/>
          </a:xfrm>
          <a:prstGeom prst="parallelogram">
            <a:avLst>
              <a:gd name="adj" fmla="val 393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313" r="1984" b="16757"/>
          <a:stretch>
            <a:fillRect/>
          </a:stretch>
        </p:blipFill>
        <p:spPr>
          <a:xfrm>
            <a:off x="5603074" y="-9525"/>
            <a:ext cx="7269163" cy="6891338"/>
          </a:xfrm>
          <a:custGeom>
            <a:avLst/>
            <a:gdLst>
              <a:gd name="connsiteX0" fmla="*/ 5876825 w 7269163"/>
              <a:gd name="connsiteY0" fmla="*/ 0 h 6891338"/>
              <a:gd name="connsiteX1" fmla="*/ 5880823 w 7269163"/>
              <a:gd name="connsiteY1" fmla="*/ 9525 h 6891338"/>
              <a:gd name="connsiteX2" fmla="*/ 7269163 w 7269163"/>
              <a:gd name="connsiteY2" fmla="*/ 9525 h 6891338"/>
              <a:gd name="connsiteX3" fmla="*/ 7269163 w 7269163"/>
              <a:gd name="connsiteY3" fmla="*/ 3317167 h 6891338"/>
              <a:gd name="connsiteX4" fmla="*/ 7269163 w 7269163"/>
              <a:gd name="connsiteY4" fmla="*/ 3758565 h 6891338"/>
              <a:gd name="connsiteX5" fmla="*/ 7269163 w 7269163"/>
              <a:gd name="connsiteY5" fmla="*/ 6891338 h 6891338"/>
              <a:gd name="connsiteX6" fmla="*/ 2753246 w 7269163"/>
              <a:gd name="connsiteY6" fmla="*/ 6882635 h 6891338"/>
              <a:gd name="connsiteX7" fmla="*/ 0 w 7269163"/>
              <a:gd name="connsiteY7" fmla="*/ 11598 h 689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69163" h="6891338">
                <a:moveTo>
                  <a:pt x="5876825" y="0"/>
                </a:moveTo>
                <a:lnTo>
                  <a:pt x="5880823" y="9525"/>
                </a:lnTo>
                <a:lnTo>
                  <a:pt x="7269163" y="9525"/>
                </a:lnTo>
                <a:lnTo>
                  <a:pt x="7269163" y="3317167"/>
                </a:lnTo>
                <a:lnTo>
                  <a:pt x="7269163" y="3758565"/>
                </a:lnTo>
                <a:lnTo>
                  <a:pt x="7269163" y="6891338"/>
                </a:lnTo>
                <a:lnTo>
                  <a:pt x="2753246" y="6882635"/>
                </a:lnTo>
                <a:lnTo>
                  <a:pt x="0" y="11598"/>
                </a:lnTo>
                <a:close/>
              </a:path>
            </a:pathLst>
          </a:custGeom>
        </p:spPr>
      </p:pic>
      <p:sp>
        <p:nvSpPr>
          <p:cNvPr id="13" name="任意多边形: 形状 12"/>
          <p:cNvSpPr/>
          <p:nvPr userDrawn="1">
            <p:custDataLst>
              <p:tags r:id="rId9"/>
            </p:custDataLst>
          </p:nvPr>
        </p:nvSpPr>
        <p:spPr>
          <a:xfrm flipH="1">
            <a:off x="5603073" y="0"/>
            <a:ext cx="7269163" cy="6891338"/>
          </a:xfrm>
          <a:custGeom>
            <a:avLst/>
            <a:gdLst>
              <a:gd name="connsiteX0" fmla="*/ 1392338 w 7269163"/>
              <a:gd name="connsiteY0" fmla="*/ 0 h 6891338"/>
              <a:gd name="connsiteX1" fmla="*/ 7269163 w 7269163"/>
              <a:gd name="connsiteY1" fmla="*/ 11598 h 6891338"/>
              <a:gd name="connsiteX2" fmla="*/ 4515917 w 7269163"/>
              <a:gd name="connsiteY2" fmla="*/ 6882635 h 6891338"/>
              <a:gd name="connsiteX3" fmla="*/ 0 w 7269163"/>
              <a:gd name="connsiteY3" fmla="*/ 6891338 h 6891338"/>
              <a:gd name="connsiteX4" fmla="*/ 0 w 7269163"/>
              <a:gd name="connsiteY4" fmla="*/ 3758565 h 6891338"/>
              <a:gd name="connsiteX5" fmla="*/ 0 w 7269163"/>
              <a:gd name="connsiteY5" fmla="*/ 3317167 h 6891338"/>
              <a:gd name="connsiteX6" fmla="*/ 0 w 7269163"/>
              <a:gd name="connsiteY6" fmla="*/ 9525 h 6891338"/>
              <a:gd name="connsiteX7" fmla="*/ 1388340 w 7269163"/>
              <a:gd name="connsiteY7" fmla="*/ 9525 h 689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69163" h="6891338">
                <a:moveTo>
                  <a:pt x="1392338" y="0"/>
                </a:moveTo>
                <a:lnTo>
                  <a:pt x="7269163" y="11598"/>
                </a:lnTo>
                <a:lnTo>
                  <a:pt x="4515917" y="6882635"/>
                </a:lnTo>
                <a:lnTo>
                  <a:pt x="0" y="6891338"/>
                </a:lnTo>
                <a:lnTo>
                  <a:pt x="0" y="3758565"/>
                </a:lnTo>
                <a:lnTo>
                  <a:pt x="0" y="3317167"/>
                </a:lnTo>
                <a:lnTo>
                  <a:pt x="0" y="9525"/>
                </a:lnTo>
                <a:lnTo>
                  <a:pt x="1388340" y="9525"/>
                </a:lnTo>
                <a:close/>
              </a:path>
            </a:pathLst>
          </a:custGeom>
          <a:solidFill>
            <a:srgbClr val="0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sz="160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sz="160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sz="160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sz="160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8FE05F68-110B-4046-BEA6-C8A82509E433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tIns="38100" rIns="76200" bIns="3810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tIns="38100" rIns="76200" bIns="3810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ECF11398-F2D3-475E-874A-D993567890ED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C807B482-4CAC-4B32-A6CE-C20E977C887A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6F0F7779-20F8-409C-8CDA-A00EADA69B4B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lang="zh-CN" altLang="en-US" noProof="1">
                <a:sym typeface="+mn-ea"/>
              </a:rPr>
              <a:t>单击图标添加图片</a:t>
            </a:r>
            <a:endParaRPr lang="zh-CN" altLang="en-US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/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20D2A213-88E0-4B9B-B17D-A5E13CBE128D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anchor="ctr"/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416703D3-192B-48BE-B12D-144B43EC7A37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2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/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4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5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6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BDA2188B-CD91-443D-BF63-6B97CF8FD584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>
            <p:custDataLst>
              <p:tags r:id="rId2"/>
            </p:custDataLst>
          </p:nvPr>
        </p:nvCxnSpPr>
        <p:spPr>
          <a:xfrm flipH="1">
            <a:off x="8194675" y="3717348"/>
            <a:ext cx="3067050" cy="0"/>
          </a:xfrm>
          <a:prstGeom prst="line">
            <a:avLst/>
          </a:prstGeom>
          <a:ln w="19050" cap="rnd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平行四边形 3"/>
          <p:cNvSpPr/>
          <p:nvPr>
            <p:custDataLst>
              <p:tags r:id="rId3"/>
            </p:custDataLst>
          </p:nvPr>
        </p:nvSpPr>
        <p:spPr>
          <a:xfrm flipV="1">
            <a:off x="0" y="0"/>
            <a:ext cx="3140075" cy="2008188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4849813"/>
            <a:ext cx="12192000" cy="20558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6" name="平行四边形 5"/>
          <p:cNvSpPr/>
          <p:nvPr>
            <p:custDataLst>
              <p:tags r:id="rId5"/>
            </p:custDataLst>
          </p:nvPr>
        </p:nvSpPr>
        <p:spPr>
          <a:xfrm flipV="1">
            <a:off x="8970963" y="4849813"/>
            <a:ext cx="3073400" cy="2054225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5840400" y="1264356"/>
            <a:ext cx="5540400" cy="2410470"/>
          </a:xfrm>
        </p:spPr>
        <p:txBody>
          <a:bodyPr lIns="90000" tIns="46800" rIns="90000" bIns="46800" anchor="b">
            <a:normAutofit/>
          </a:bodyPr>
          <a:lstStyle>
            <a:lvl1pPr marL="0" marR="0" algn="r" defTabSz="914400" rtl="0" eaLnBrk="1" fontAlgn="auto" latinLnBrk="0" hangingPunct="1">
              <a:lnSpc>
                <a:spcPct val="100000"/>
              </a:lnSpc>
              <a:buNone/>
              <a:defRPr kumimoji="0" lang="zh-CN" altLang="en-US" sz="88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编辑标题</a:t>
            </a:r>
            <a:endParaRPr noProof="1">
              <a:sym typeface="+mn-ea"/>
            </a:endParaRPr>
          </a:p>
        </p:txBody>
      </p:sp>
      <p:sp>
        <p:nvSpPr>
          <p:cNvPr id="7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3E1A6014-FEAE-494D-8E67-C6DFF860C1DD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>
            <p:custDataLst>
              <p:tags r:id="rId2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4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5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7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3435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 userDrawn="1">
            <p:custDataLst>
              <p:tags r:id="rId3"/>
            </p:custDataLst>
          </p:nvPr>
        </p:nvGrpSpPr>
        <p:grpSpPr>
          <a:xfrm>
            <a:off x="0" y="6109970"/>
            <a:ext cx="1006475" cy="727075"/>
            <a:chOff x="0" y="9622"/>
            <a:chExt cx="1585" cy="1145"/>
          </a:xfrm>
        </p:grpSpPr>
        <p:sp>
          <p:nvSpPr>
            <p:cNvPr id="9" name="平行四边形 7"/>
            <p:cNvSpPr/>
            <p:nvPr userDrawn="1">
              <p:custDataLst>
                <p:tags r:id="rId4"/>
              </p:custDataLst>
            </p:nvPr>
          </p:nvSpPr>
          <p:spPr>
            <a:xfrm flipV="1">
              <a:off x="0" y="982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6" name="平行四边形 7"/>
            <p:cNvSpPr/>
            <p:nvPr userDrawn="1">
              <p:custDataLst>
                <p:tags r:id="rId5"/>
              </p:custDataLst>
            </p:nvPr>
          </p:nvSpPr>
          <p:spPr>
            <a:xfrm flipV="1">
              <a:off x="113" y="9622"/>
              <a:ext cx="1473" cy="943"/>
            </a:xfrm>
            <a:prstGeom prst="parallelogram">
              <a:avLst/>
            </a:prstGeom>
            <a:noFill/>
            <a:ln w="12700" cmpd="sng">
              <a:solidFill>
                <a:schemeClr val="accent1">
                  <a:shade val="50000"/>
                </a:schemeClr>
              </a:solidFill>
              <a:prstDash val="soli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2" name="组合 11"/>
          <p:cNvGrpSpPr/>
          <p:nvPr userDrawn="1">
            <p:custDataLst>
              <p:tags r:id="rId6"/>
            </p:custDataLst>
          </p:nvPr>
        </p:nvGrpSpPr>
        <p:grpSpPr>
          <a:xfrm>
            <a:off x="11146790" y="18415"/>
            <a:ext cx="1006475" cy="727075"/>
            <a:chOff x="0" y="9622"/>
            <a:chExt cx="1585" cy="1145"/>
          </a:xfrm>
        </p:grpSpPr>
        <p:sp>
          <p:nvSpPr>
            <p:cNvPr id="13" name="平行四边形 7"/>
            <p:cNvSpPr/>
            <p:nvPr userDrawn="1">
              <p:custDataLst>
                <p:tags r:id="rId7"/>
              </p:custDataLst>
            </p:nvPr>
          </p:nvSpPr>
          <p:spPr>
            <a:xfrm flipV="1">
              <a:off x="0" y="982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4" name="平行四边形 7"/>
            <p:cNvSpPr/>
            <p:nvPr userDrawn="1">
              <p:custDataLst>
                <p:tags r:id="rId8"/>
              </p:custDataLst>
            </p:nvPr>
          </p:nvSpPr>
          <p:spPr>
            <a:xfrm flipV="1">
              <a:off x="113" y="9622"/>
              <a:ext cx="1473" cy="943"/>
            </a:xfrm>
            <a:prstGeom prst="parallelogram">
              <a:avLst/>
            </a:prstGeom>
            <a:noFill/>
            <a:ln w="12700" cmpd="sng">
              <a:solidFill>
                <a:schemeClr val="accent1">
                  <a:shade val="50000"/>
                </a:schemeClr>
              </a:solidFill>
              <a:prstDash val="soli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6" name="等腰三角形 7"/>
          <p:cNvSpPr/>
          <p:nvPr userDrawn="1">
            <p:custDataLst>
              <p:tags r:id="rId3"/>
            </p:custDataLst>
          </p:nvPr>
        </p:nvSpPr>
        <p:spPr>
          <a:xfrm>
            <a:off x="11319510" y="5916930"/>
            <a:ext cx="880110" cy="92329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0" name="等腰三角形 7"/>
          <p:cNvSpPr/>
          <p:nvPr userDrawn="1">
            <p:custDataLst>
              <p:tags r:id="rId4"/>
            </p:custDataLst>
          </p:nvPr>
        </p:nvSpPr>
        <p:spPr>
          <a:xfrm rot="10800000">
            <a:off x="46990" y="0"/>
            <a:ext cx="880110" cy="92329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grpSp>
        <p:nvGrpSpPr>
          <p:cNvPr id="14" name="组合 13"/>
          <p:cNvGrpSpPr/>
          <p:nvPr userDrawn="1">
            <p:custDataLst>
              <p:tags r:id="rId3"/>
            </p:custDataLst>
          </p:nvPr>
        </p:nvGrpSpPr>
        <p:grpSpPr>
          <a:xfrm>
            <a:off x="0" y="5296535"/>
            <a:ext cx="1560830" cy="1560830"/>
            <a:chOff x="0" y="8341"/>
            <a:chExt cx="2458" cy="2458"/>
          </a:xfrm>
        </p:grpSpPr>
        <p:sp>
          <p:nvSpPr>
            <p:cNvPr id="11" name="斜纹 10"/>
            <p:cNvSpPr/>
            <p:nvPr userDrawn="1">
              <p:custDataLst>
                <p:tags r:id="rId4"/>
              </p:custDataLst>
            </p:nvPr>
          </p:nvSpPr>
          <p:spPr>
            <a:xfrm rot="16200000">
              <a:off x="0" y="8341"/>
              <a:ext cx="2459" cy="2459"/>
            </a:xfrm>
            <a:prstGeom prst="diagStripe">
              <a:avLst/>
            </a:prstGeom>
            <a:solidFill>
              <a:srgbClr val="A9C3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直角三角形 12"/>
            <p:cNvSpPr/>
            <p:nvPr userDrawn="1">
              <p:custDataLst>
                <p:tags r:id="rId5"/>
              </p:custDataLst>
            </p:nvPr>
          </p:nvSpPr>
          <p:spPr>
            <a:xfrm>
              <a:off x="0" y="9761"/>
              <a:ext cx="1038" cy="1038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 userDrawn="1">
            <p:custDataLst>
              <p:tags r:id="rId6"/>
            </p:custDataLst>
          </p:nvPr>
        </p:nvGrpSpPr>
        <p:grpSpPr>
          <a:xfrm rot="10800000">
            <a:off x="10631170" y="635"/>
            <a:ext cx="1560830" cy="1560830"/>
            <a:chOff x="0" y="8341"/>
            <a:chExt cx="2458" cy="2458"/>
          </a:xfrm>
        </p:grpSpPr>
        <p:sp>
          <p:nvSpPr>
            <p:cNvPr id="16" name="斜纹 15"/>
            <p:cNvSpPr/>
            <p:nvPr userDrawn="1">
              <p:custDataLst>
                <p:tags r:id="rId7"/>
              </p:custDataLst>
            </p:nvPr>
          </p:nvSpPr>
          <p:spPr>
            <a:xfrm rot="16200000">
              <a:off x="0" y="8341"/>
              <a:ext cx="2459" cy="2459"/>
            </a:xfrm>
            <a:prstGeom prst="diagStripe">
              <a:avLst/>
            </a:prstGeom>
            <a:solidFill>
              <a:srgbClr val="A9C3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直角三角形 16"/>
            <p:cNvSpPr/>
            <p:nvPr userDrawn="1">
              <p:custDataLst>
                <p:tags r:id="rId8"/>
              </p:custDataLst>
            </p:nvPr>
          </p:nvSpPr>
          <p:spPr>
            <a:xfrm>
              <a:off x="0" y="9761"/>
              <a:ext cx="1038" cy="1038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11" name="斜纹 10"/>
          <p:cNvSpPr/>
          <p:nvPr userDrawn="1">
            <p:custDataLst>
              <p:tags r:id="rId3"/>
            </p:custDataLst>
          </p:nvPr>
        </p:nvSpPr>
        <p:spPr>
          <a:xfrm>
            <a:off x="0" y="-16510"/>
            <a:ext cx="1561465" cy="1561465"/>
          </a:xfrm>
          <a:prstGeom prst="diagStrip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斜纹 5"/>
          <p:cNvSpPr/>
          <p:nvPr userDrawn="1">
            <p:custDataLst>
              <p:tags r:id="rId4"/>
            </p:custDataLst>
          </p:nvPr>
        </p:nvSpPr>
        <p:spPr>
          <a:xfrm rot="10800000">
            <a:off x="10630535" y="5299710"/>
            <a:ext cx="1561465" cy="1561465"/>
          </a:xfrm>
          <a:prstGeom prst="diagStrip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6" name="等腰三角形 7"/>
          <p:cNvSpPr/>
          <p:nvPr userDrawn="1">
            <p:custDataLst>
              <p:tags r:id="rId3"/>
            </p:custDataLst>
          </p:nvPr>
        </p:nvSpPr>
        <p:spPr>
          <a:xfrm rot="10800000">
            <a:off x="11319510" y="-19050"/>
            <a:ext cx="880110" cy="92329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8" name="平行四边形 7"/>
          <p:cNvSpPr/>
          <p:nvPr userDrawn="1">
            <p:custDataLst>
              <p:tags r:id="rId4"/>
            </p:custDataLst>
          </p:nvPr>
        </p:nvSpPr>
        <p:spPr>
          <a:xfrm flipV="1">
            <a:off x="0" y="6246495"/>
            <a:ext cx="935355" cy="598805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grpSp>
        <p:nvGrpSpPr>
          <p:cNvPr id="15" name="组合 14"/>
          <p:cNvGrpSpPr/>
          <p:nvPr userDrawn="1">
            <p:custDataLst>
              <p:tags r:id="rId3"/>
            </p:custDataLst>
          </p:nvPr>
        </p:nvGrpSpPr>
        <p:grpSpPr>
          <a:xfrm rot="13500000">
            <a:off x="-761365" y="2648585"/>
            <a:ext cx="1560830" cy="1560830"/>
            <a:chOff x="0" y="8341"/>
            <a:chExt cx="2458" cy="2458"/>
          </a:xfrm>
        </p:grpSpPr>
        <p:sp>
          <p:nvSpPr>
            <p:cNvPr id="16" name="斜纹 15"/>
            <p:cNvSpPr/>
            <p:nvPr userDrawn="1">
              <p:custDataLst>
                <p:tags r:id="rId4"/>
              </p:custDataLst>
            </p:nvPr>
          </p:nvSpPr>
          <p:spPr>
            <a:xfrm rot="16200000">
              <a:off x="0" y="8341"/>
              <a:ext cx="2459" cy="2459"/>
            </a:xfrm>
            <a:prstGeom prst="diagStripe">
              <a:avLst/>
            </a:prstGeom>
            <a:solidFill>
              <a:srgbClr val="A9C3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直角三角形 16"/>
            <p:cNvSpPr/>
            <p:nvPr userDrawn="1">
              <p:custDataLst>
                <p:tags r:id="rId5"/>
              </p:custDataLst>
            </p:nvPr>
          </p:nvSpPr>
          <p:spPr>
            <a:xfrm>
              <a:off x="0" y="9761"/>
              <a:ext cx="1038" cy="1038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 userDrawn="1">
            <p:custDataLst>
              <p:tags r:id="rId6"/>
            </p:custDataLst>
          </p:nvPr>
        </p:nvGrpSpPr>
        <p:grpSpPr>
          <a:xfrm rot="2700000">
            <a:off x="11390630" y="2648585"/>
            <a:ext cx="1560830" cy="1560830"/>
            <a:chOff x="0" y="8341"/>
            <a:chExt cx="2458" cy="2458"/>
          </a:xfrm>
        </p:grpSpPr>
        <p:sp>
          <p:nvSpPr>
            <p:cNvPr id="8" name="斜纹 7"/>
            <p:cNvSpPr/>
            <p:nvPr userDrawn="1">
              <p:custDataLst>
                <p:tags r:id="rId7"/>
              </p:custDataLst>
            </p:nvPr>
          </p:nvSpPr>
          <p:spPr>
            <a:xfrm rot="16200000">
              <a:off x="0" y="8341"/>
              <a:ext cx="2459" cy="2459"/>
            </a:xfrm>
            <a:prstGeom prst="diagStripe">
              <a:avLst/>
            </a:prstGeom>
            <a:solidFill>
              <a:srgbClr val="A9C3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直角三角形 8"/>
            <p:cNvSpPr/>
            <p:nvPr userDrawn="1">
              <p:custDataLst>
                <p:tags r:id="rId8"/>
              </p:custDataLst>
            </p:nvPr>
          </p:nvSpPr>
          <p:spPr>
            <a:xfrm>
              <a:off x="0" y="9761"/>
              <a:ext cx="1038" cy="1038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210.xml"/><Relationship Id="rId23" Type="http://schemas.openxmlformats.org/officeDocument/2006/relationships/tags" Target="../tags/tag209.xml"/><Relationship Id="rId22" Type="http://schemas.openxmlformats.org/officeDocument/2006/relationships/tags" Target="../tags/tag208.xml"/><Relationship Id="rId21" Type="http://schemas.openxmlformats.org/officeDocument/2006/relationships/tags" Target="../tags/tag207.xml"/><Relationship Id="rId20" Type="http://schemas.openxmlformats.org/officeDocument/2006/relationships/tags" Target="../tags/tag206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205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  <p:custDataLst>
              <p:tags r:id="rId19"/>
            </p:custDataLst>
          </p:nvPr>
        </p:nvSpPr>
        <p:spPr bwMode="auto">
          <a:xfrm>
            <a:off x="669925" y="442913"/>
            <a:ext cx="10852150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00" tIns="38100" rIns="76200" bIns="38100" numCol="1" anchor="t" anchorCtr="0" compatLnSpc="1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9"/>
            <p:custDataLst>
              <p:tags r:id="rId20"/>
            </p:custDataLst>
          </p:nvPr>
        </p:nvSpPr>
        <p:spPr bwMode="auto">
          <a:xfrm>
            <a:off x="669925" y="952500"/>
            <a:ext cx="10852150" cy="538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00" tIns="0" rIns="82550" bIns="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66744FB1-2F67-4ADA-AFAE-5FC88F594A2A}" type="slidenum">
              <a:rPr lang="zh-CN" altLang="en-US"/>
            </a:fld>
            <a:endParaRPr lang="zh-CN" altLang="en-US" dirty="0"/>
          </a:p>
        </p:txBody>
      </p:sp>
      <p:sp>
        <p:nvSpPr>
          <p:cNvPr id="2" name="KSO_TEMPLATE" hidden="1"/>
          <p:cNvSpPr/>
          <p:nvPr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 spc="20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9pPr>
    </p:titleStyle>
    <p:bodyStyle>
      <a:lvl1pPr marL="228600" indent="-228600" algn="l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marL="6858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2pPr>
      <a:lvl3pPr marL="11430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3pPr>
      <a:lvl4pPr marL="16002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4pPr>
      <a:lvl5pPr marL="20574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11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98.xml"/><Relationship Id="rId8" Type="http://schemas.openxmlformats.org/officeDocument/2006/relationships/image" Target="../media/image12.png"/><Relationship Id="rId7" Type="http://schemas.openxmlformats.org/officeDocument/2006/relationships/tags" Target="../tags/tag297.xml"/><Relationship Id="rId6" Type="http://schemas.openxmlformats.org/officeDocument/2006/relationships/tags" Target="../tags/tag296.xml"/><Relationship Id="rId5" Type="http://schemas.openxmlformats.org/officeDocument/2006/relationships/tags" Target="../tags/tag295.xml"/><Relationship Id="rId4" Type="http://schemas.openxmlformats.org/officeDocument/2006/relationships/tags" Target="../tags/tag294.xml"/><Relationship Id="rId3" Type="http://schemas.openxmlformats.org/officeDocument/2006/relationships/tags" Target="../tags/tag293.xml"/><Relationship Id="rId2" Type="http://schemas.openxmlformats.org/officeDocument/2006/relationships/tags" Target="../tags/tag292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300.xml"/><Relationship Id="rId10" Type="http://schemas.openxmlformats.org/officeDocument/2006/relationships/tags" Target="../tags/tag299.xml"/><Relationship Id="rId1" Type="http://schemas.openxmlformats.org/officeDocument/2006/relationships/tags" Target="../tags/tag291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308.xml"/><Relationship Id="rId8" Type="http://schemas.openxmlformats.org/officeDocument/2006/relationships/image" Target="../media/image13.png"/><Relationship Id="rId7" Type="http://schemas.openxmlformats.org/officeDocument/2006/relationships/tags" Target="../tags/tag307.xml"/><Relationship Id="rId6" Type="http://schemas.openxmlformats.org/officeDocument/2006/relationships/tags" Target="../tags/tag306.xml"/><Relationship Id="rId5" Type="http://schemas.openxmlformats.org/officeDocument/2006/relationships/tags" Target="../tags/tag305.xml"/><Relationship Id="rId4" Type="http://schemas.openxmlformats.org/officeDocument/2006/relationships/tags" Target="../tags/tag304.xml"/><Relationship Id="rId3" Type="http://schemas.openxmlformats.org/officeDocument/2006/relationships/tags" Target="../tags/tag303.xml"/><Relationship Id="rId2" Type="http://schemas.openxmlformats.org/officeDocument/2006/relationships/tags" Target="../tags/tag302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310.xml"/><Relationship Id="rId10" Type="http://schemas.openxmlformats.org/officeDocument/2006/relationships/tags" Target="../tags/tag309.xml"/><Relationship Id="rId1" Type="http://schemas.openxmlformats.org/officeDocument/2006/relationships/tags" Target="../tags/tag301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318.xml"/><Relationship Id="rId8" Type="http://schemas.openxmlformats.org/officeDocument/2006/relationships/image" Target="../media/image14.png"/><Relationship Id="rId7" Type="http://schemas.openxmlformats.org/officeDocument/2006/relationships/tags" Target="../tags/tag317.xml"/><Relationship Id="rId6" Type="http://schemas.openxmlformats.org/officeDocument/2006/relationships/tags" Target="../tags/tag316.xml"/><Relationship Id="rId5" Type="http://schemas.openxmlformats.org/officeDocument/2006/relationships/tags" Target="../tags/tag315.xml"/><Relationship Id="rId4" Type="http://schemas.openxmlformats.org/officeDocument/2006/relationships/tags" Target="../tags/tag314.xml"/><Relationship Id="rId3" Type="http://schemas.openxmlformats.org/officeDocument/2006/relationships/tags" Target="../tags/tag313.xml"/><Relationship Id="rId2" Type="http://schemas.openxmlformats.org/officeDocument/2006/relationships/tags" Target="../tags/tag312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320.xml"/><Relationship Id="rId10" Type="http://schemas.openxmlformats.org/officeDocument/2006/relationships/tags" Target="../tags/tag319.xml"/><Relationship Id="rId1" Type="http://schemas.openxmlformats.org/officeDocument/2006/relationships/tags" Target="../tags/tag311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328.xml"/><Relationship Id="rId8" Type="http://schemas.openxmlformats.org/officeDocument/2006/relationships/image" Target="../media/image15.png"/><Relationship Id="rId7" Type="http://schemas.openxmlformats.org/officeDocument/2006/relationships/tags" Target="../tags/tag327.xml"/><Relationship Id="rId6" Type="http://schemas.openxmlformats.org/officeDocument/2006/relationships/tags" Target="../tags/tag326.xml"/><Relationship Id="rId5" Type="http://schemas.openxmlformats.org/officeDocument/2006/relationships/tags" Target="../tags/tag325.xml"/><Relationship Id="rId4" Type="http://schemas.openxmlformats.org/officeDocument/2006/relationships/tags" Target="../tags/tag324.xml"/><Relationship Id="rId3" Type="http://schemas.openxmlformats.org/officeDocument/2006/relationships/tags" Target="../tags/tag323.xml"/><Relationship Id="rId2" Type="http://schemas.openxmlformats.org/officeDocument/2006/relationships/tags" Target="../tags/tag322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330.xml"/><Relationship Id="rId10" Type="http://schemas.openxmlformats.org/officeDocument/2006/relationships/tags" Target="../tags/tag329.xml"/><Relationship Id="rId1" Type="http://schemas.openxmlformats.org/officeDocument/2006/relationships/tags" Target="../tags/tag321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16.png"/><Relationship Id="rId7" Type="http://schemas.openxmlformats.org/officeDocument/2006/relationships/tags" Target="../tags/tag337.xml"/><Relationship Id="rId6" Type="http://schemas.openxmlformats.org/officeDocument/2006/relationships/tags" Target="../tags/tag336.xml"/><Relationship Id="rId5" Type="http://schemas.openxmlformats.org/officeDocument/2006/relationships/tags" Target="../tags/tag335.xml"/><Relationship Id="rId4" Type="http://schemas.openxmlformats.org/officeDocument/2006/relationships/tags" Target="../tags/tag334.xml"/><Relationship Id="rId3" Type="http://schemas.openxmlformats.org/officeDocument/2006/relationships/tags" Target="../tags/tag333.xml"/><Relationship Id="rId2" Type="http://schemas.openxmlformats.org/officeDocument/2006/relationships/tags" Target="../tags/tag332.xml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340.xml"/><Relationship Id="rId11" Type="http://schemas.openxmlformats.org/officeDocument/2006/relationships/tags" Target="../tags/tag339.xml"/><Relationship Id="rId10" Type="http://schemas.openxmlformats.org/officeDocument/2006/relationships/tags" Target="../tags/tag338.xml"/><Relationship Id="rId1" Type="http://schemas.openxmlformats.org/officeDocument/2006/relationships/tags" Target="../tags/tag331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348.xml"/><Relationship Id="rId8" Type="http://schemas.openxmlformats.org/officeDocument/2006/relationships/image" Target="../media/image18.png"/><Relationship Id="rId7" Type="http://schemas.openxmlformats.org/officeDocument/2006/relationships/tags" Target="../tags/tag347.xml"/><Relationship Id="rId6" Type="http://schemas.openxmlformats.org/officeDocument/2006/relationships/tags" Target="../tags/tag346.xml"/><Relationship Id="rId5" Type="http://schemas.openxmlformats.org/officeDocument/2006/relationships/tags" Target="../tags/tag345.xml"/><Relationship Id="rId4" Type="http://schemas.openxmlformats.org/officeDocument/2006/relationships/tags" Target="../tags/tag344.xml"/><Relationship Id="rId3" Type="http://schemas.openxmlformats.org/officeDocument/2006/relationships/tags" Target="../tags/tag343.xml"/><Relationship Id="rId2" Type="http://schemas.openxmlformats.org/officeDocument/2006/relationships/tags" Target="../tags/tag342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350.xml"/><Relationship Id="rId10" Type="http://schemas.openxmlformats.org/officeDocument/2006/relationships/tags" Target="../tags/tag349.xml"/><Relationship Id="rId1" Type="http://schemas.openxmlformats.org/officeDocument/2006/relationships/tags" Target="../tags/tag341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358.xml"/><Relationship Id="rId8" Type="http://schemas.openxmlformats.org/officeDocument/2006/relationships/image" Target="../media/image19.png"/><Relationship Id="rId7" Type="http://schemas.openxmlformats.org/officeDocument/2006/relationships/tags" Target="../tags/tag357.xml"/><Relationship Id="rId6" Type="http://schemas.openxmlformats.org/officeDocument/2006/relationships/tags" Target="../tags/tag356.xml"/><Relationship Id="rId5" Type="http://schemas.openxmlformats.org/officeDocument/2006/relationships/tags" Target="../tags/tag355.xml"/><Relationship Id="rId4" Type="http://schemas.openxmlformats.org/officeDocument/2006/relationships/tags" Target="../tags/tag354.xml"/><Relationship Id="rId3" Type="http://schemas.openxmlformats.org/officeDocument/2006/relationships/tags" Target="../tags/tag353.xml"/><Relationship Id="rId2" Type="http://schemas.openxmlformats.org/officeDocument/2006/relationships/tags" Target="../tags/tag352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360.xml"/><Relationship Id="rId10" Type="http://schemas.openxmlformats.org/officeDocument/2006/relationships/tags" Target="../tags/tag359.xml"/><Relationship Id="rId1" Type="http://schemas.openxmlformats.org/officeDocument/2006/relationships/tags" Target="../tags/tag351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368.xml"/><Relationship Id="rId8" Type="http://schemas.openxmlformats.org/officeDocument/2006/relationships/image" Target="../media/image20.png"/><Relationship Id="rId7" Type="http://schemas.openxmlformats.org/officeDocument/2006/relationships/tags" Target="../tags/tag367.xml"/><Relationship Id="rId6" Type="http://schemas.openxmlformats.org/officeDocument/2006/relationships/tags" Target="../tags/tag366.xml"/><Relationship Id="rId5" Type="http://schemas.openxmlformats.org/officeDocument/2006/relationships/tags" Target="../tags/tag365.xml"/><Relationship Id="rId4" Type="http://schemas.openxmlformats.org/officeDocument/2006/relationships/tags" Target="../tags/tag364.xml"/><Relationship Id="rId3" Type="http://schemas.openxmlformats.org/officeDocument/2006/relationships/tags" Target="../tags/tag363.xml"/><Relationship Id="rId2" Type="http://schemas.openxmlformats.org/officeDocument/2006/relationships/tags" Target="../tags/tag362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370.xml"/><Relationship Id="rId10" Type="http://schemas.openxmlformats.org/officeDocument/2006/relationships/tags" Target="../tags/tag369.xml"/><Relationship Id="rId1" Type="http://schemas.openxmlformats.org/officeDocument/2006/relationships/tags" Target="../tags/tag361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378.xml"/><Relationship Id="rId8" Type="http://schemas.openxmlformats.org/officeDocument/2006/relationships/image" Target="../media/image21.png"/><Relationship Id="rId7" Type="http://schemas.openxmlformats.org/officeDocument/2006/relationships/tags" Target="../tags/tag377.xml"/><Relationship Id="rId6" Type="http://schemas.openxmlformats.org/officeDocument/2006/relationships/tags" Target="../tags/tag376.xml"/><Relationship Id="rId5" Type="http://schemas.openxmlformats.org/officeDocument/2006/relationships/tags" Target="../tags/tag375.xml"/><Relationship Id="rId4" Type="http://schemas.openxmlformats.org/officeDocument/2006/relationships/tags" Target="../tags/tag374.xml"/><Relationship Id="rId3" Type="http://schemas.openxmlformats.org/officeDocument/2006/relationships/tags" Target="../tags/tag373.xml"/><Relationship Id="rId2" Type="http://schemas.openxmlformats.org/officeDocument/2006/relationships/tags" Target="../tags/tag372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380.xml"/><Relationship Id="rId10" Type="http://schemas.openxmlformats.org/officeDocument/2006/relationships/tags" Target="../tags/tag379.xml"/><Relationship Id="rId1" Type="http://schemas.openxmlformats.org/officeDocument/2006/relationships/tags" Target="../tags/tag371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388.xml"/><Relationship Id="rId8" Type="http://schemas.openxmlformats.org/officeDocument/2006/relationships/image" Target="../media/image22.png"/><Relationship Id="rId7" Type="http://schemas.openxmlformats.org/officeDocument/2006/relationships/tags" Target="../tags/tag387.xml"/><Relationship Id="rId6" Type="http://schemas.openxmlformats.org/officeDocument/2006/relationships/tags" Target="../tags/tag386.xml"/><Relationship Id="rId5" Type="http://schemas.openxmlformats.org/officeDocument/2006/relationships/tags" Target="../tags/tag385.xml"/><Relationship Id="rId4" Type="http://schemas.openxmlformats.org/officeDocument/2006/relationships/tags" Target="../tags/tag384.xml"/><Relationship Id="rId3" Type="http://schemas.openxmlformats.org/officeDocument/2006/relationships/tags" Target="../tags/tag383.xml"/><Relationship Id="rId2" Type="http://schemas.openxmlformats.org/officeDocument/2006/relationships/tags" Target="../tags/tag382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390.xml"/><Relationship Id="rId10" Type="http://schemas.openxmlformats.org/officeDocument/2006/relationships/tags" Target="../tags/tag389.xml"/><Relationship Id="rId1" Type="http://schemas.openxmlformats.org/officeDocument/2006/relationships/tags" Target="../tags/tag38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19.xml"/><Relationship Id="rId8" Type="http://schemas.openxmlformats.org/officeDocument/2006/relationships/image" Target="../media/image5.png"/><Relationship Id="rId7" Type="http://schemas.openxmlformats.org/officeDocument/2006/relationships/tags" Target="../tags/tag218.xml"/><Relationship Id="rId6" Type="http://schemas.openxmlformats.org/officeDocument/2006/relationships/tags" Target="../tags/tag217.xml"/><Relationship Id="rId5" Type="http://schemas.openxmlformats.org/officeDocument/2006/relationships/tags" Target="../tags/tag216.xml"/><Relationship Id="rId4" Type="http://schemas.openxmlformats.org/officeDocument/2006/relationships/tags" Target="../tags/tag215.xml"/><Relationship Id="rId3" Type="http://schemas.openxmlformats.org/officeDocument/2006/relationships/tags" Target="../tags/tag214.xml"/><Relationship Id="rId2" Type="http://schemas.openxmlformats.org/officeDocument/2006/relationships/tags" Target="../tags/tag213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221.xml"/><Relationship Id="rId10" Type="http://schemas.openxmlformats.org/officeDocument/2006/relationships/tags" Target="../tags/tag220.xml"/><Relationship Id="rId1" Type="http://schemas.openxmlformats.org/officeDocument/2006/relationships/tags" Target="../tags/tag2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91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29.xml"/><Relationship Id="rId8" Type="http://schemas.openxmlformats.org/officeDocument/2006/relationships/image" Target="../media/image5.png"/><Relationship Id="rId7" Type="http://schemas.openxmlformats.org/officeDocument/2006/relationships/tags" Target="../tags/tag228.xml"/><Relationship Id="rId6" Type="http://schemas.openxmlformats.org/officeDocument/2006/relationships/tags" Target="../tags/tag227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3" Type="http://schemas.openxmlformats.org/officeDocument/2006/relationships/tags" Target="../tags/tag224.xml"/><Relationship Id="rId2" Type="http://schemas.openxmlformats.org/officeDocument/2006/relationships/tags" Target="../tags/tag223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30.xml"/><Relationship Id="rId1" Type="http://schemas.openxmlformats.org/officeDocument/2006/relationships/tags" Target="../tags/tag22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38.xml"/><Relationship Id="rId8" Type="http://schemas.openxmlformats.org/officeDocument/2006/relationships/image" Target="../media/image6.png"/><Relationship Id="rId7" Type="http://schemas.openxmlformats.org/officeDocument/2006/relationships/tags" Target="../tags/tag237.xml"/><Relationship Id="rId6" Type="http://schemas.openxmlformats.org/officeDocument/2006/relationships/tags" Target="../tags/tag236.xml"/><Relationship Id="rId5" Type="http://schemas.openxmlformats.org/officeDocument/2006/relationships/tags" Target="../tags/tag235.xml"/><Relationship Id="rId4" Type="http://schemas.openxmlformats.org/officeDocument/2006/relationships/tags" Target="../tags/tag234.xml"/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240.xml"/><Relationship Id="rId10" Type="http://schemas.openxmlformats.org/officeDocument/2006/relationships/tags" Target="../tags/tag239.xml"/><Relationship Id="rId1" Type="http://schemas.openxmlformats.org/officeDocument/2006/relationships/tags" Target="../tags/tag23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48.xml"/><Relationship Id="rId8" Type="http://schemas.openxmlformats.org/officeDocument/2006/relationships/image" Target="../media/image7.png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250.xml"/><Relationship Id="rId10" Type="http://schemas.openxmlformats.org/officeDocument/2006/relationships/tags" Target="../tags/tag249.xml"/><Relationship Id="rId1" Type="http://schemas.openxmlformats.org/officeDocument/2006/relationships/tags" Target="../tags/tag24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58.xml"/><Relationship Id="rId8" Type="http://schemas.openxmlformats.org/officeDocument/2006/relationships/image" Target="../media/image8.png"/><Relationship Id="rId7" Type="http://schemas.openxmlformats.org/officeDocument/2006/relationships/tags" Target="../tags/tag257.xml"/><Relationship Id="rId6" Type="http://schemas.openxmlformats.org/officeDocument/2006/relationships/tags" Target="../tags/tag256.xml"/><Relationship Id="rId5" Type="http://schemas.openxmlformats.org/officeDocument/2006/relationships/tags" Target="../tags/tag255.xml"/><Relationship Id="rId4" Type="http://schemas.openxmlformats.org/officeDocument/2006/relationships/tags" Target="../tags/tag254.xml"/><Relationship Id="rId3" Type="http://schemas.openxmlformats.org/officeDocument/2006/relationships/tags" Target="../tags/tag253.xml"/><Relationship Id="rId2" Type="http://schemas.openxmlformats.org/officeDocument/2006/relationships/tags" Target="../tags/tag252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260.xml"/><Relationship Id="rId10" Type="http://schemas.openxmlformats.org/officeDocument/2006/relationships/tags" Target="../tags/tag259.xml"/><Relationship Id="rId1" Type="http://schemas.openxmlformats.org/officeDocument/2006/relationships/tags" Target="../tags/tag25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68.xml"/><Relationship Id="rId8" Type="http://schemas.openxmlformats.org/officeDocument/2006/relationships/image" Target="../media/image9.png"/><Relationship Id="rId7" Type="http://schemas.openxmlformats.org/officeDocument/2006/relationships/tags" Target="../tags/tag267.xml"/><Relationship Id="rId6" Type="http://schemas.openxmlformats.org/officeDocument/2006/relationships/tags" Target="../tags/tag266.xml"/><Relationship Id="rId5" Type="http://schemas.openxmlformats.org/officeDocument/2006/relationships/tags" Target="../tags/tag265.xml"/><Relationship Id="rId4" Type="http://schemas.openxmlformats.org/officeDocument/2006/relationships/tags" Target="../tags/tag264.xml"/><Relationship Id="rId3" Type="http://schemas.openxmlformats.org/officeDocument/2006/relationships/tags" Target="../tags/tag263.xml"/><Relationship Id="rId2" Type="http://schemas.openxmlformats.org/officeDocument/2006/relationships/tags" Target="../tags/tag262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270.xml"/><Relationship Id="rId10" Type="http://schemas.openxmlformats.org/officeDocument/2006/relationships/tags" Target="../tags/tag269.xml"/><Relationship Id="rId1" Type="http://schemas.openxmlformats.org/officeDocument/2006/relationships/tags" Target="../tags/tag26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78.xml"/><Relationship Id="rId8" Type="http://schemas.openxmlformats.org/officeDocument/2006/relationships/image" Target="../media/image10.png"/><Relationship Id="rId7" Type="http://schemas.openxmlformats.org/officeDocument/2006/relationships/tags" Target="../tags/tag277.xml"/><Relationship Id="rId6" Type="http://schemas.openxmlformats.org/officeDocument/2006/relationships/tags" Target="../tags/tag276.xml"/><Relationship Id="rId5" Type="http://schemas.openxmlformats.org/officeDocument/2006/relationships/tags" Target="../tags/tag275.xml"/><Relationship Id="rId4" Type="http://schemas.openxmlformats.org/officeDocument/2006/relationships/tags" Target="../tags/tag274.xml"/><Relationship Id="rId3" Type="http://schemas.openxmlformats.org/officeDocument/2006/relationships/tags" Target="../tags/tag273.xml"/><Relationship Id="rId2" Type="http://schemas.openxmlformats.org/officeDocument/2006/relationships/tags" Target="../tags/tag272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280.xml"/><Relationship Id="rId10" Type="http://schemas.openxmlformats.org/officeDocument/2006/relationships/tags" Target="../tags/tag279.xml"/><Relationship Id="rId1" Type="http://schemas.openxmlformats.org/officeDocument/2006/relationships/tags" Target="../tags/tag27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288.xml"/><Relationship Id="rId8" Type="http://schemas.openxmlformats.org/officeDocument/2006/relationships/image" Target="../media/image11.png"/><Relationship Id="rId7" Type="http://schemas.openxmlformats.org/officeDocument/2006/relationships/tags" Target="../tags/tag287.xml"/><Relationship Id="rId6" Type="http://schemas.openxmlformats.org/officeDocument/2006/relationships/tags" Target="../tags/tag286.xml"/><Relationship Id="rId5" Type="http://schemas.openxmlformats.org/officeDocument/2006/relationships/tags" Target="../tags/tag285.xml"/><Relationship Id="rId4" Type="http://schemas.openxmlformats.org/officeDocument/2006/relationships/tags" Target="../tags/tag284.xml"/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290.xml"/><Relationship Id="rId10" Type="http://schemas.openxmlformats.org/officeDocument/2006/relationships/tags" Target="../tags/tag289.xml"/><Relationship Id="rId1" Type="http://schemas.openxmlformats.org/officeDocument/2006/relationships/tags" Target="../tags/tag28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:/Users/Administrator/Desktop/PPT教程/田径运动会编排系统PPT首页图片生成建议(1).png田径运动会编排系统PPT首页图片生成建议(1)"/>
          <p:cNvPicPr>
            <a:picLocks noChangeAspect="1"/>
          </p:cNvPicPr>
          <p:nvPr/>
        </p:nvPicPr>
        <p:blipFill>
          <a:blip r:embed="rId1"/>
          <a:srcRect t="1012" r="3420" b="7232"/>
          <a:stretch>
            <a:fillRect/>
          </a:stretch>
        </p:blipFill>
        <p:spPr>
          <a:xfrm>
            <a:off x="0" y="6350"/>
            <a:ext cx="12846685" cy="685101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52145" y="3689350"/>
            <a:ext cx="9804400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solidFill>
                  <a:schemeClr val="bg1"/>
                </a:solidFill>
              </a:rPr>
              <a:t>如何生成秩序册</a:t>
            </a:r>
            <a:endParaRPr lang="zh-CN" altLang="en-US" sz="4400">
              <a:solidFill>
                <a:schemeClr val="bg1"/>
              </a:solidFill>
            </a:endParaRPr>
          </a:p>
          <a:p>
            <a:r>
              <a:rPr lang="en-US" altLang="zh-CN" sz="3200">
                <a:solidFill>
                  <a:schemeClr val="bg1"/>
                </a:solidFill>
              </a:rPr>
              <a:t>——</a:t>
            </a:r>
            <a:r>
              <a:rPr lang="zh-CN" altLang="en-US" sz="3200">
                <a:solidFill>
                  <a:schemeClr val="bg1"/>
                </a:solidFill>
              </a:rPr>
              <a:t>项目编排和赛程安排详细操作流程</a:t>
            </a:r>
            <a:endParaRPr lang="zh-CN" altLang="en-US" sz="3200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490345"/>
            <a:ext cx="6171565" cy="475932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7242175" y="1490345"/>
            <a:ext cx="4064000" cy="3692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第三步：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系统会弹出如图所示的窗口。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这里会显示比赛单元，开始时间。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第四步：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填写每组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点击确定后，当前项目日程就安排好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小提示：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开始时间可以自由设定，比如上午有开幕式，就把这个时间直接改成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10:00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，后面添加的比赛会自动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调整。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径赛日程安排（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3" name="矩形标注 12"/>
          <p:cNvSpPr/>
          <p:nvPr/>
        </p:nvSpPr>
        <p:spPr>
          <a:xfrm>
            <a:off x="1460500" y="5693410"/>
            <a:ext cx="1670050" cy="749935"/>
          </a:xfrm>
          <a:prstGeom prst="wedgeRectCallout">
            <a:avLst>
              <a:gd name="adj1" fmla="val -42433"/>
              <a:gd name="adj2" fmla="val -18649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3.</a:t>
            </a:r>
            <a:r>
              <a:rPr lang="zh-CN" altLang="en-US"/>
              <a:t>填写开始</a:t>
            </a:r>
            <a:r>
              <a:rPr lang="zh-CN" altLang="en-US"/>
              <a:t>时间</a:t>
            </a:r>
            <a:endParaRPr lang="zh-CN" altLang="en-US"/>
          </a:p>
        </p:txBody>
      </p:sp>
      <p:sp>
        <p:nvSpPr>
          <p:cNvPr id="3" name="矩形标注 2"/>
          <p:cNvSpPr/>
          <p:nvPr/>
        </p:nvSpPr>
        <p:spPr>
          <a:xfrm>
            <a:off x="3919220" y="5693410"/>
            <a:ext cx="1670050" cy="749935"/>
          </a:xfrm>
          <a:prstGeom prst="wedgeRectCallout">
            <a:avLst>
              <a:gd name="adj1" fmla="val -62471"/>
              <a:gd name="adj2" fmla="val -18192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4.</a:t>
            </a:r>
            <a:r>
              <a:rPr lang="zh-CN" altLang="en-US"/>
              <a:t>填写每组</a:t>
            </a:r>
            <a:r>
              <a:rPr lang="zh-CN" altLang="en-US"/>
              <a:t>时间</a:t>
            </a:r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687070" y="4319905"/>
            <a:ext cx="1964055" cy="36766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2744470" y="4319905"/>
            <a:ext cx="1940560" cy="36766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87070" y="1490345"/>
            <a:ext cx="6404610" cy="309308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7242175" y="1490345"/>
            <a:ext cx="4064000" cy="47999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第六步：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某个项目添加完毕，该项目就会出现在左边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已排项目列表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，而右边该项目会消失。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依此类推，在添加第二个项目的时弹出的窗口中，开始时间会自动累加上一个项目的时间，不需要再改动，我们只需要修改每组用时，系统会自动计算开始时间和结束时间。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一个单元时间安排结束，再选择其它比赛单元，直到右侧待选项目列表全部添加完毕。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提示：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对于一些特殊项目，可以用手动添加的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功能。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径赛日程安排（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60425" y="2449195"/>
            <a:ext cx="3557270" cy="97980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标注 12"/>
          <p:cNvSpPr/>
          <p:nvPr/>
        </p:nvSpPr>
        <p:spPr>
          <a:xfrm>
            <a:off x="1576070" y="5288915"/>
            <a:ext cx="1670050" cy="749935"/>
          </a:xfrm>
          <a:prstGeom prst="wedgeRectCallout">
            <a:avLst>
              <a:gd name="adj1" fmla="val 26007"/>
              <a:gd name="adj2" fmla="val -29885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已安排项目</a:t>
            </a:r>
            <a:r>
              <a:rPr lang="zh-CN" altLang="en-US"/>
              <a:t>列表</a:t>
            </a: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398905" y="2519045"/>
            <a:ext cx="406400" cy="85280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标注 11"/>
          <p:cNvSpPr/>
          <p:nvPr/>
        </p:nvSpPr>
        <p:spPr>
          <a:xfrm>
            <a:off x="236855" y="4237990"/>
            <a:ext cx="1670050" cy="749935"/>
          </a:xfrm>
          <a:prstGeom prst="wedgeRectCallout">
            <a:avLst>
              <a:gd name="adj1" fmla="val 29467"/>
              <a:gd name="adj2" fmla="val -16346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这里的时间也可以微</a:t>
            </a:r>
            <a:r>
              <a:rPr lang="zh-CN" altLang="en-US"/>
              <a:t>调</a:t>
            </a:r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5445125" y="2059305"/>
            <a:ext cx="1490980" cy="29908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标注 14"/>
          <p:cNvSpPr/>
          <p:nvPr/>
        </p:nvSpPr>
        <p:spPr>
          <a:xfrm>
            <a:off x="4323715" y="5288915"/>
            <a:ext cx="1670050" cy="749935"/>
          </a:xfrm>
          <a:prstGeom prst="wedgeRectCallout">
            <a:avLst>
              <a:gd name="adj1" fmla="val 66768"/>
              <a:gd name="adj2" fmla="val -44356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合并添加和单独</a:t>
            </a:r>
            <a:r>
              <a:rPr lang="zh-CN" altLang="en-US"/>
              <a:t>添加</a:t>
            </a:r>
            <a:endParaRPr lang="zh-CN" altLang="en-US"/>
          </a:p>
        </p:txBody>
      </p:sp>
    </p:spTree>
    <p:custDataLst>
      <p:tags r:id="rId1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90880" y="1518920"/>
            <a:ext cx="6840855" cy="367093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7752080" y="1518920"/>
            <a:ext cx="4064000" cy="30003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功能：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和径赛日程安排类似，将田赛项目添加到比赛日程中。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第一步：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选择比赛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单元。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第二步：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点击某一个项目的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快速添加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按钮，会弹出这个项目的具体安排窗口。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田赛日程安排（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906145" y="1882775"/>
            <a:ext cx="6489700" cy="34480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标注 13"/>
          <p:cNvSpPr/>
          <p:nvPr/>
        </p:nvSpPr>
        <p:spPr>
          <a:xfrm>
            <a:off x="351790" y="2796540"/>
            <a:ext cx="1670050" cy="749935"/>
          </a:xfrm>
          <a:prstGeom prst="wedgeRectCallout">
            <a:avLst>
              <a:gd name="adj1" fmla="val 55057"/>
              <a:gd name="adj2" fmla="val -13103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1.</a:t>
            </a:r>
            <a:r>
              <a:rPr lang="zh-CN" altLang="en-US"/>
              <a:t>比赛</a:t>
            </a:r>
            <a:r>
              <a:rPr lang="zh-CN" altLang="en-US"/>
              <a:t>单元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299845" y="5661025"/>
            <a:ext cx="930592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提示：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与径赛安排不同的是，径赛安排是按一条时间线来安排比赛时间，田赛项目可以多场地同时进行，所以时间安排上以项目为单位，多项目可以同时进行。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679950" y="3636010"/>
            <a:ext cx="659130" cy="39116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标注 12"/>
          <p:cNvSpPr/>
          <p:nvPr/>
        </p:nvSpPr>
        <p:spPr>
          <a:xfrm>
            <a:off x="3009900" y="4519295"/>
            <a:ext cx="1670050" cy="749935"/>
          </a:xfrm>
          <a:prstGeom prst="wedgeRectCallout">
            <a:avLst>
              <a:gd name="adj1" fmla="val 55057"/>
              <a:gd name="adj2" fmla="val -13103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2.</a:t>
            </a:r>
            <a:r>
              <a:rPr lang="zh-CN" altLang="en-US"/>
              <a:t>快速</a:t>
            </a:r>
            <a:r>
              <a:rPr lang="zh-CN" altLang="en-US"/>
              <a:t>添加</a:t>
            </a:r>
            <a:endParaRPr lang="zh-CN" altLang="en-US"/>
          </a:p>
        </p:txBody>
      </p:sp>
    </p:spTree>
    <p:custDataLst>
      <p:tags r:id="rId1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490345"/>
            <a:ext cx="5132070" cy="475932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6381750" y="1580515"/>
            <a:ext cx="5380355" cy="3692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第三步：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系统会弹出如图所示的窗口。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勾选要把这个项目添加到的比赛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单元。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第四步：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填写允许这个比赛的开始时间和结束时间的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范围。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填写完成，点击保存，即添加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完成。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以三级跳远为例，这里会显示当前运动会的所有比赛单元，勾选某个或多个比赛单元，系统自动会把当前运动会的所有三级跳远分配到你勾选的比赛单元，如果出现个别运动员时间上有冲突，提交保存系统会提示有运动员的兼项冲突，可以强制保存，也可以调整时间重新安排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田赛日程安排（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41985" y="3803015"/>
            <a:ext cx="380365" cy="173609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197225" y="3803015"/>
            <a:ext cx="1660525" cy="173609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标注 13"/>
          <p:cNvSpPr/>
          <p:nvPr/>
        </p:nvSpPr>
        <p:spPr>
          <a:xfrm>
            <a:off x="1256030" y="5807710"/>
            <a:ext cx="1670050" cy="749935"/>
          </a:xfrm>
          <a:prstGeom prst="wedgeRectCallout">
            <a:avLst>
              <a:gd name="adj1" fmla="val -64182"/>
              <a:gd name="adj2" fmla="val -19470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3.</a:t>
            </a:r>
            <a:r>
              <a:rPr lang="zh-CN" altLang="en-US"/>
              <a:t>勾选比赛</a:t>
            </a:r>
            <a:r>
              <a:rPr lang="zh-CN" altLang="en-US"/>
              <a:t>单位</a:t>
            </a:r>
            <a:endParaRPr lang="zh-CN" altLang="en-US"/>
          </a:p>
        </p:txBody>
      </p:sp>
      <p:sp>
        <p:nvSpPr>
          <p:cNvPr id="12" name="矩形标注 11"/>
          <p:cNvSpPr/>
          <p:nvPr/>
        </p:nvSpPr>
        <p:spPr>
          <a:xfrm>
            <a:off x="4711700" y="5807710"/>
            <a:ext cx="1670050" cy="749935"/>
          </a:xfrm>
          <a:prstGeom prst="wedgeRectCallout">
            <a:avLst>
              <a:gd name="adj1" fmla="val -41064"/>
              <a:gd name="adj2" fmla="val -17980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4.</a:t>
            </a:r>
            <a:r>
              <a:rPr lang="zh-CN" altLang="en-US"/>
              <a:t>填写比赛</a:t>
            </a:r>
            <a:r>
              <a:rPr lang="zh-CN" altLang="en-US"/>
              <a:t>时间</a:t>
            </a:r>
            <a:endParaRPr lang="zh-CN" altLang="en-US"/>
          </a:p>
        </p:txBody>
      </p:sp>
    </p:spTree>
    <p:custDataLst>
      <p:tags r:id="rId1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5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3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25805" y="1483360"/>
            <a:ext cx="4690110" cy="41503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5805" y="4851400"/>
            <a:ext cx="4689475" cy="149034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10"/>
            </p:custDataLst>
          </p:nvPr>
        </p:nvSpPr>
        <p:spPr>
          <a:xfrm>
            <a:off x="6196965" y="1483360"/>
            <a:ext cx="538035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第五步：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如图所示，有运动员兼项冲突时，系统会自动弹出窗口。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可以选择忽略冲突，继续按这个时间安排，也可以选择回避冲突，安排到其它时间。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田赛日程安排（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6" name="矩形 15"/>
          <p:cNvSpPr/>
          <p:nvPr/>
        </p:nvSpPr>
        <p:spPr>
          <a:xfrm flipV="1">
            <a:off x="725805" y="5934710"/>
            <a:ext cx="4690110" cy="40703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标注 13"/>
          <p:cNvSpPr/>
          <p:nvPr/>
        </p:nvSpPr>
        <p:spPr>
          <a:xfrm>
            <a:off x="7179310" y="5184775"/>
            <a:ext cx="1670050" cy="749935"/>
          </a:xfrm>
          <a:prstGeom prst="wedgeRectCallout">
            <a:avLst>
              <a:gd name="adj1" fmla="val -155437"/>
              <a:gd name="adj2" fmla="val 5999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5.</a:t>
            </a:r>
            <a:r>
              <a:rPr lang="zh-CN" altLang="en-US"/>
              <a:t>确认</a:t>
            </a:r>
            <a:r>
              <a:rPr lang="zh-CN" altLang="en-US"/>
              <a:t>兼项</a:t>
            </a:r>
            <a:endParaRPr lang="zh-CN" altLang="en-US"/>
          </a:p>
        </p:txBody>
      </p:sp>
    </p:spTree>
    <p:custDataLst>
      <p:tags r:id="rId1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490345"/>
            <a:ext cx="7308850" cy="336232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8128000" y="1495425"/>
            <a:ext cx="406400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第六步：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当快速添加不能满足自己对项目时间的安排要求时，可以改用手动添加。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手动添加可以精确安排某个项目某个分组的开始时间，可以个性化安排，手动添加会忽略项目兼项冲突，可以严格按自己设定的时间来安排比赛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田赛日程安排（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6" name="矩形 15"/>
          <p:cNvSpPr/>
          <p:nvPr/>
        </p:nvSpPr>
        <p:spPr>
          <a:xfrm flipV="1">
            <a:off x="6964045" y="1495425"/>
            <a:ext cx="952500" cy="40703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标注 13"/>
          <p:cNvSpPr/>
          <p:nvPr/>
        </p:nvSpPr>
        <p:spPr>
          <a:xfrm>
            <a:off x="4507230" y="5184775"/>
            <a:ext cx="1670050" cy="749935"/>
          </a:xfrm>
          <a:prstGeom prst="wedgeRectCallout">
            <a:avLst>
              <a:gd name="adj1" fmla="val 125627"/>
              <a:gd name="adj2" fmla="val -4805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5.</a:t>
            </a:r>
            <a:r>
              <a:rPr lang="zh-CN" altLang="en-US"/>
              <a:t>确认</a:t>
            </a:r>
            <a:r>
              <a:rPr lang="zh-CN" altLang="en-US"/>
              <a:t>兼项</a:t>
            </a:r>
            <a:endParaRPr lang="zh-CN" altLang="en-US"/>
          </a:p>
        </p:txBody>
      </p:sp>
    </p:spTree>
    <p:custDataLst>
      <p:tags r:id="rId1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490345"/>
            <a:ext cx="6474460" cy="475932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7593330" y="1490345"/>
            <a:ext cx="4382135" cy="3692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田赛手动添加：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手动添加时，可以任意设置某个项目某个分组的开始时间，完全按自己设定的时间。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快速添加和手动添加相互配合，可以满足绝大多数运动会的田赛的安排。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小提示：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标准田赛项目（如跳远、跳高等）推荐用快速添加，系统自动根据人数来设置各项目各分组的间隔时间；跳绳等趣味性的田赛项目，推荐用手动添加功能，按自己想要的时间来添加比赛时间。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田赛日程安排（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矩形标注 13"/>
          <p:cNvSpPr/>
          <p:nvPr/>
        </p:nvSpPr>
        <p:spPr>
          <a:xfrm>
            <a:off x="608330" y="5672455"/>
            <a:ext cx="3000375" cy="749935"/>
          </a:xfrm>
          <a:prstGeom prst="wedgeRectCallout">
            <a:avLst>
              <a:gd name="adj1" fmla="val 47566"/>
              <a:gd name="adj2" fmla="val -14051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可以让某个项目的某个组别按自己预设的结果</a:t>
            </a:r>
            <a:r>
              <a:rPr lang="zh-CN" altLang="en-US"/>
              <a:t>生成</a:t>
            </a:r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 flipV="1">
            <a:off x="1223645" y="3743960"/>
            <a:ext cx="5280660" cy="123952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3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490345"/>
            <a:ext cx="6685915" cy="440880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9"/>
            </p:custDataLst>
          </p:nvPr>
        </p:nvSpPr>
        <p:spPr>
          <a:xfrm>
            <a:off x="7646035" y="1490345"/>
            <a:ext cx="422592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提示时间不够时：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当出现如图所示的窗口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时间安排警告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时，显示某个项目在所选的时间单元时间不足，说明当前项目在选定的时间已无法安排，可以通过手动添加的功能，把该项目时间安排在你认为合适的时间。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关闭此窗口，点击手动添加，就可以将此项目添加到日程中。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田赛日程安排（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6" name="矩形 15"/>
          <p:cNvSpPr/>
          <p:nvPr/>
        </p:nvSpPr>
        <p:spPr>
          <a:xfrm flipV="1">
            <a:off x="725805" y="3987800"/>
            <a:ext cx="2303780" cy="110807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标注 13"/>
          <p:cNvSpPr/>
          <p:nvPr/>
        </p:nvSpPr>
        <p:spPr>
          <a:xfrm>
            <a:off x="608330" y="5672455"/>
            <a:ext cx="3000375" cy="749935"/>
          </a:xfrm>
          <a:prstGeom prst="wedgeRectCallout">
            <a:avLst>
              <a:gd name="adj1" fmla="val -5936"/>
              <a:gd name="adj2" fmla="val -12290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解决</a:t>
            </a:r>
            <a:r>
              <a:rPr lang="zh-CN" altLang="en-US"/>
              <a:t>方案</a:t>
            </a:r>
            <a:endParaRPr lang="zh-CN" altLang="en-US"/>
          </a:p>
        </p:txBody>
      </p:sp>
    </p:spTree>
    <p:custDataLst>
      <p:tags r:id="rId1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4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3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6" name="内容占位符 5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313815"/>
            <a:ext cx="10968990" cy="328168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1082675" y="4709795"/>
            <a:ext cx="10414635" cy="16179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生成秩序册的前提：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项目批量编排完成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+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日程设置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完成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可以根据自己想要的内容，勾选相应的内容模板，就可以下载了。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提示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：生成秩序册期间，请锁定报名功能，防止你刚生成秩序册，又有参赛队修改报名表，容易出现你生成的秩序册与报名表不一致的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情况。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生成秩序册（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/>
          <p:nvPr/>
        </p:nvSpPr>
        <p:spPr>
          <a:xfrm flipV="1">
            <a:off x="4413885" y="2351405"/>
            <a:ext cx="5605145" cy="96583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 flipV="1">
            <a:off x="4413885" y="3337560"/>
            <a:ext cx="3909060" cy="30543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 flipV="1">
            <a:off x="935355" y="2458720"/>
            <a:ext cx="1104900" cy="30543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标注 13"/>
          <p:cNvSpPr/>
          <p:nvPr/>
        </p:nvSpPr>
        <p:spPr>
          <a:xfrm>
            <a:off x="425450" y="3317240"/>
            <a:ext cx="1353820" cy="506730"/>
          </a:xfrm>
          <a:prstGeom prst="wedgeRectCallout">
            <a:avLst>
              <a:gd name="adj1" fmla="val 21482"/>
              <a:gd name="adj2" fmla="val -15363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点此下</a:t>
            </a:r>
            <a:r>
              <a:rPr lang="zh-CN" altLang="en-US"/>
              <a:t>载</a:t>
            </a:r>
            <a:endParaRPr lang="zh-CN" altLang="en-US"/>
          </a:p>
        </p:txBody>
      </p:sp>
      <p:sp>
        <p:nvSpPr>
          <p:cNvPr id="13" name="矩形标注 12"/>
          <p:cNvSpPr/>
          <p:nvPr/>
        </p:nvSpPr>
        <p:spPr>
          <a:xfrm>
            <a:off x="8322945" y="1332865"/>
            <a:ext cx="1353820" cy="506730"/>
          </a:xfrm>
          <a:prstGeom prst="wedgeRectCallout">
            <a:avLst>
              <a:gd name="adj1" fmla="val -93339"/>
              <a:gd name="adj2" fmla="val 15112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下载</a:t>
            </a:r>
            <a:r>
              <a:rPr lang="zh-CN" altLang="en-US"/>
              <a:t>内容</a:t>
            </a:r>
            <a:endParaRPr lang="zh-CN" altLang="en-US"/>
          </a:p>
        </p:txBody>
      </p:sp>
      <p:sp>
        <p:nvSpPr>
          <p:cNvPr id="15" name="矩形标注 14"/>
          <p:cNvSpPr/>
          <p:nvPr/>
        </p:nvSpPr>
        <p:spPr>
          <a:xfrm>
            <a:off x="9676765" y="4354830"/>
            <a:ext cx="1353820" cy="506730"/>
          </a:xfrm>
          <a:prstGeom prst="wedgeRectCallout">
            <a:avLst>
              <a:gd name="adj1" fmla="val -150375"/>
              <a:gd name="adj2" fmla="val -21177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格式</a:t>
            </a:r>
            <a:endParaRPr lang="zh-CN" altLang="en-US"/>
          </a:p>
        </p:txBody>
      </p:sp>
    </p:spTree>
    <p:custDataLst>
      <p:tags r:id="rId1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490345"/>
            <a:ext cx="6821805" cy="359092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7625080" y="1490345"/>
            <a:ext cx="4327525" cy="37445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ct val="120000"/>
              </a:lnSpc>
            </a:pP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生成秩序册页面，可以有其它功能供下载：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各参赛队项目对照表（可发参赛队核对报名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信息）；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运动员参赛证打印；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运动员参赛证数据；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资格审查数据；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运动会纪录；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参赛队统计；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奖牌统计。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以上内容可以按需下载。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生成秩序册（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407795"/>
            <a:ext cx="10968990" cy="278320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818515" y="4363085"/>
            <a:ext cx="1075944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生成秩序册的前提条件是：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各参赛队报名完成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号码薄分配完毕（如果不需要号码薄的，号码薄分配可以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忽略）</a:t>
            </a:r>
            <a:endParaRPr lang="zh-CN" altLang="en-US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前期的很多准备工作，基本是围绕报名工作。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生成秩序册</a:t>
            </a: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入口：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菜单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项目编排。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如何生成秩序册</a:t>
            </a:r>
            <a:r>
              <a:rPr lang="zh-CN" altLang="en-US" sz="180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（项目编排和日程</a:t>
            </a:r>
            <a:r>
              <a:rPr lang="zh-CN" altLang="en-US" sz="180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安排）</a:t>
            </a:r>
            <a:endParaRPr lang="zh-CN" altLang="en-US" sz="180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:/Users/Administrator/Desktop/PPT教程/田径运动会编排系统PPT首页图片生成建议(1).png田径运动会编排系统PPT首页图片生成建议(1)"/>
          <p:cNvPicPr>
            <a:picLocks noChangeAspect="1"/>
          </p:cNvPicPr>
          <p:nvPr/>
        </p:nvPicPr>
        <p:blipFill>
          <a:blip r:embed="rId1"/>
          <a:srcRect t="1012" r="3420" b="7232"/>
          <a:stretch>
            <a:fillRect/>
          </a:stretch>
        </p:blipFill>
        <p:spPr>
          <a:xfrm>
            <a:off x="0" y="6350"/>
            <a:ext cx="12846685" cy="685101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52145" y="3689350"/>
            <a:ext cx="98044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bg1"/>
                </a:solidFill>
              </a:rPr>
              <a:t>感谢您的观看，如还有问题可联系我</a:t>
            </a:r>
            <a:r>
              <a:rPr lang="zh-CN" altLang="en-US" sz="3200">
                <a:solidFill>
                  <a:schemeClr val="bg1"/>
                </a:solidFill>
              </a:rPr>
              <a:t>们！</a:t>
            </a:r>
            <a:endParaRPr lang="zh-CN" altLang="en-US" sz="3200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407795"/>
            <a:ext cx="10968990" cy="278320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如何生成秩序册</a:t>
            </a:r>
            <a:r>
              <a:rPr lang="zh-CN" altLang="en-US" sz="180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（项目编排和日程</a:t>
            </a:r>
            <a:r>
              <a:rPr lang="zh-CN" altLang="en-US" sz="180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安排）</a:t>
            </a:r>
            <a:endParaRPr lang="zh-CN" altLang="en-US" sz="180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36295" y="3602355"/>
            <a:ext cx="1390015" cy="44513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标注 11"/>
          <p:cNvSpPr/>
          <p:nvPr/>
        </p:nvSpPr>
        <p:spPr>
          <a:xfrm>
            <a:off x="770890" y="4515485"/>
            <a:ext cx="1454785" cy="749935"/>
          </a:xfrm>
          <a:prstGeom prst="wedgeRectCallout">
            <a:avLst>
              <a:gd name="adj1" fmla="val 7199"/>
              <a:gd name="adj2" fmla="val -11570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可查看项目编排</a:t>
            </a:r>
            <a:r>
              <a:rPr lang="zh-CN" altLang="en-US"/>
              <a:t>状态</a:t>
            </a:r>
            <a:endParaRPr lang="zh-CN" altLang="en-US"/>
          </a:p>
        </p:txBody>
      </p:sp>
      <p:sp>
        <p:nvSpPr>
          <p:cNvPr id="13" name="矩形标注 12"/>
          <p:cNvSpPr/>
          <p:nvPr/>
        </p:nvSpPr>
        <p:spPr>
          <a:xfrm>
            <a:off x="2864485" y="4515485"/>
            <a:ext cx="1129030" cy="749935"/>
          </a:xfrm>
          <a:prstGeom prst="wedgeRectCallout">
            <a:avLst>
              <a:gd name="adj1" fmla="val 7199"/>
              <a:gd name="adj2" fmla="val -11570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项目批量</a:t>
            </a:r>
            <a:r>
              <a:rPr lang="zh-CN" altLang="en-US"/>
              <a:t>编排</a:t>
            </a:r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2353310" y="3602355"/>
            <a:ext cx="2052955" cy="44513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4533265" y="3602355"/>
            <a:ext cx="2161540" cy="44513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6821805" y="3602355"/>
            <a:ext cx="1998345" cy="44513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标注 16"/>
          <p:cNvSpPr/>
          <p:nvPr/>
        </p:nvSpPr>
        <p:spPr>
          <a:xfrm>
            <a:off x="5078095" y="4515485"/>
            <a:ext cx="1129030" cy="749935"/>
          </a:xfrm>
          <a:prstGeom prst="wedgeRectCallout">
            <a:avLst>
              <a:gd name="adj1" fmla="val 7199"/>
              <a:gd name="adj2" fmla="val -11570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日程</a:t>
            </a:r>
            <a:r>
              <a:rPr lang="zh-CN" altLang="en-US"/>
              <a:t>安排</a:t>
            </a:r>
            <a:endParaRPr lang="zh-CN" altLang="en-US"/>
          </a:p>
        </p:txBody>
      </p:sp>
      <p:sp>
        <p:nvSpPr>
          <p:cNvPr id="18" name="矩形标注 17"/>
          <p:cNvSpPr/>
          <p:nvPr/>
        </p:nvSpPr>
        <p:spPr>
          <a:xfrm>
            <a:off x="7291705" y="4515485"/>
            <a:ext cx="1129030" cy="749935"/>
          </a:xfrm>
          <a:prstGeom prst="wedgeRectCallout">
            <a:avLst>
              <a:gd name="adj1" fmla="val 7199"/>
              <a:gd name="adj2" fmla="val -11570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生成秩序</a:t>
            </a:r>
            <a:r>
              <a:rPr lang="zh-CN" altLang="en-US"/>
              <a:t>册</a:t>
            </a:r>
            <a:endParaRPr lang="zh-CN" altLang="en-US"/>
          </a:p>
        </p:txBody>
      </p:sp>
      <p:sp>
        <p:nvSpPr>
          <p:cNvPr id="19" name="矩形标注 18"/>
          <p:cNvSpPr/>
          <p:nvPr/>
        </p:nvSpPr>
        <p:spPr>
          <a:xfrm>
            <a:off x="2755900" y="1784350"/>
            <a:ext cx="1650365" cy="749935"/>
          </a:xfrm>
          <a:prstGeom prst="wedgeRectCallout">
            <a:avLst>
              <a:gd name="adj1" fmla="val -90637"/>
              <a:gd name="adj2" fmla="val 7557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可查看项目编排完成</a:t>
            </a:r>
            <a:r>
              <a:rPr lang="zh-CN" altLang="en-US"/>
              <a:t>情况</a:t>
            </a:r>
            <a:endParaRPr lang="zh-CN" altLang="en-US"/>
          </a:p>
        </p:txBody>
      </p:sp>
      <p:sp>
        <p:nvSpPr>
          <p:cNvPr id="20" name="矩形标注 19"/>
          <p:cNvSpPr/>
          <p:nvPr/>
        </p:nvSpPr>
        <p:spPr>
          <a:xfrm>
            <a:off x="6045200" y="1784350"/>
            <a:ext cx="1834515" cy="749935"/>
          </a:xfrm>
          <a:prstGeom prst="wedgeRectCallout">
            <a:avLst>
              <a:gd name="adj1" fmla="val -90637"/>
              <a:gd name="adj2" fmla="val 7557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可查看项目日程</a:t>
            </a:r>
            <a:r>
              <a:rPr lang="zh-CN" altLang="en-US"/>
              <a:t>安排完成</a:t>
            </a:r>
            <a:r>
              <a:rPr lang="zh-CN" altLang="en-US"/>
              <a:t>情况</a:t>
            </a:r>
            <a:endParaRPr lang="zh-CN" altLang="en-US"/>
          </a:p>
        </p:txBody>
      </p:sp>
      <p:sp>
        <p:nvSpPr>
          <p:cNvPr id="21" name="矩形标注 20"/>
          <p:cNvSpPr/>
          <p:nvPr/>
        </p:nvSpPr>
        <p:spPr>
          <a:xfrm>
            <a:off x="9845040" y="1784350"/>
            <a:ext cx="2029460" cy="749935"/>
          </a:xfrm>
          <a:prstGeom prst="wedgeRectCallout">
            <a:avLst>
              <a:gd name="adj1" fmla="val -90637"/>
              <a:gd name="adj2" fmla="val 7557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前两步完成时这里会提示可以</a:t>
            </a:r>
            <a:r>
              <a:rPr lang="zh-CN" altLang="en-US"/>
              <a:t>生成</a:t>
            </a:r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814705" y="5466715"/>
            <a:ext cx="1063752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什么是项目批量编排？有什么作用？</a:t>
            </a:r>
            <a:endParaRPr lang="zh-CN" altLang="en-US" b="1"/>
          </a:p>
          <a:p>
            <a:r>
              <a:rPr lang="zh-CN" altLang="en-US"/>
              <a:t>就是告诉系统，哪些项目要分道（比如短跑是分道跑）、哪些项目不分道（比如中长跑）、哪些项目是直接决赛、哪些项目是预赛后决赛、录取方式是什么（按成绩录取还是小组名次录取）、晋级人数多少（预赛后多少人进决赛或复赛），只有把这些告诉系统，系统根据你的设置按一定的规则执行分</a:t>
            </a:r>
            <a:r>
              <a:rPr lang="zh-CN" altLang="en-US"/>
              <a:t>道。</a:t>
            </a:r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490345"/>
            <a:ext cx="7142480" cy="349758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7842885" y="1495425"/>
            <a:ext cx="4064000" cy="3692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功能：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层运动会往往要求各参赛队默认都参加集体项目，但是在报名阶段，各参赛队没有勾选集体项目，会导致集体项目没有报名的情况，而此页面会自动显示哪些参赛队报名了集体项目，哪些参赛队没有报名，可以一键全部勾选报名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正式比赛可以忽略此步骤，根据各参赛队实际报名情况进行编排。</a:t>
            </a:r>
            <a:endParaRPr lang="zh-CN" altLang="en-US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完成之后点击进入下一步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计时类设置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项目批量编排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第一步：集体项目设置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579245"/>
            <a:ext cx="6796405" cy="343471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7465695" y="1579245"/>
            <a:ext cx="454850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功能：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对每一个项目进行详细设置，包括是否分道、赛次、道次、人数、晋级方式、录取人数等。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分道：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打开就是该项目是分道跑，比如短距离跑一般选择分道；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赛次：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分为直接决赛、预赛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决赛、预赛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复赛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决赛；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道次：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默认按规则配置中的道次自动生成，也可根据实际情况单独某个项目的道次，此设置仅对分道项目有效，中长跑项目在关闭道次的情况下，此设置无效；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组上限：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不分道时，每组最多容纳的运动员人数。分道模式下由「道次」决定，此参数无效。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项目批量编排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——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第二步计时类项目设置（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4545" y="2081530"/>
            <a:ext cx="575945" cy="293306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2734945" y="2081530"/>
            <a:ext cx="706120" cy="293306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3525520" y="2080895"/>
            <a:ext cx="391795" cy="293306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4001770" y="2081530"/>
            <a:ext cx="355600" cy="293306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4398645" y="2081530"/>
            <a:ext cx="587375" cy="293306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5027295" y="2080895"/>
            <a:ext cx="2287905" cy="293306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标注 16"/>
          <p:cNvSpPr/>
          <p:nvPr/>
        </p:nvSpPr>
        <p:spPr>
          <a:xfrm>
            <a:off x="3156585" y="5548630"/>
            <a:ext cx="2329180" cy="749935"/>
          </a:xfrm>
          <a:prstGeom prst="wedgeRectCallout">
            <a:avLst>
              <a:gd name="adj1" fmla="val -1008"/>
              <a:gd name="adj2" fmla="val -11570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这些参数非常重要，直接影响比赛</a:t>
            </a:r>
            <a:r>
              <a:rPr lang="zh-CN" altLang="en-US"/>
              <a:t>结果</a:t>
            </a:r>
            <a:endParaRPr lang="zh-CN" altLang="en-US"/>
          </a:p>
        </p:txBody>
      </p:sp>
    </p:spTree>
    <p:custDataLst>
      <p:tags r:id="rId1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04190" y="1398905"/>
            <a:ext cx="10968990" cy="164719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608330" y="4323080"/>
            <a:ext cx="10727055" cy="19183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晋级方式：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总排名：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意思是按成绩录取，如按成绩录取前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名进入决赛。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Q+q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：按小组排名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成绩递补。如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Q=2,q=4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，意思是小组前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名直接进入决赛，再按成绩补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名进入。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每组前若干名为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Q，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其余选手再按成绩补若干名为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q（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预赛与复赛可分别设置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Q+q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晋级时，系统自动会判断填写是否正确，并有相关提示。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提示：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基层运动会或校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运动会建议按总排名晋级，大型比赛才会用到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Q+q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项目批量编排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——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第二步计时类项目设置（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574155" y="1780540"/>
            <a:ext cx="4737735" cy="108267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 flipH="1">
            <a:off x="608330" y="2863215"/>
            <a:ext cx="7686040" cy="18224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标注 16"/>
          <p:cNvSpPr/>
          <p:nvPr/>
        </p:nvSpPr>
        <p:spPr>
          <a:xfrm>
            <a:off x="9735820" y="3045460"/>
            <a:ext cx="2329180" cy="749935"/>
          </a:xfrm>
          <a:prstGeom prst="wedgeRectCallout">
            <a:avLst>
              <a:gd name="adj1" fmla="val -23309"/>
              <a:gd name="adj2" fmla="val -13264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按总排名</a:t>
            </a:r>
            <a:r>
              <a:rPr lang="zh-CN" altLang="en-US"/>
              <a:t>按前</a:t>
            </a:r>
            <a:r>
              <a:rPr lang="en-US" altLang="zh-CN"/>
              <a:t>5</a:t>
            </a:r>
            <a:r>
              <a:rPr lang="zh-CN" altLang="en-US"/>
              <a:t>名进入</a:t>
            </a:r>
            <a:r>
              <a:rPr lang="zh-CN" altLang="en-US"/>
              <a:t>决赛</a:t>
            </a:r>
            <a:endParaRPr lang="zh-CN" altLang="en-US"/>
          </a:p>
        </p:txBody>
      </p:sp>
      <p:sp>
        <p:nvSpPr>
          <p:cNvPr id="12" name="矩形标注 11"/>
          <p:cNvSpPr/>
          <p:nvPr/>
        </p:nvSpPr>
        <p:spPr>
          <a:xfrm>
            <a:off x="2880995" y="3239770"/>
            <a:ext cx="3215005" cy="749935"/>
          </a:xfrm>
          <a:prstGeom prst="wedgeRectCallout">
            <a:avLst>
              <a:gd name="adj1" fmla="val 114783"/>
              <a:gd name="adj2" fmla="val -11265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预赛小组前</a:t>
            </a:r>
            <a:r>
              <a:rPr lang="en-US" altLang="zh-CN"/>
              <a:t>2</a:t>
            </a:r>
            <a:r>
              <a:rPr lang="zh-CN" altLang="en-US"/>
              <a:t>进入复赛</a:t>
            </a:r>
            <a:r>
              <a:rPr lang="en-US" altLang="zh-CN"/>
              <a:t>+</a:t>
            </a:r>
            <a:r>
              <a:rPr lang="zh-CN" altLang="en-US"/>
              <a:t>再按成绩取</a:t>
            </a:r>
            <a:r>
              <a:rPr lang="en-US" altLang="zh-CN"/>
              <a:t>8</a:t>
            </a:r>
            <a:r>
              <a:rPr lang="zh-CN" altLang="en-US"/>
              <a:t>名补充，共</a:t>
            </a:r>
            <a:r>
              <a:rPr lang="en-US" altLang="zh-CN"/>
              <a:t>16</a:t>
            </a:r>
            <a:r>
              <a:rPr lang="zh-CN" altLang="en-US"/>
              <a:t>人</a:t>
            </a:r>
            <a:endParaRPr lang="zh-CN" altLang="en-US"/>
          </a:p>
        </p:txBody>
      </p:sp>
      <p:sp>
        <p:nvSpPr>
          <p:cNvPr id="13" name="矩形标注 12"/>
          <p:cNvSpPr/>
          <p:nvPr/>
        </p:nvSpPr>
        <p:spPr>
          <a:xfrm>
            <a:off x="6574155" y="3378200"/>
            <a:ext cx="2974975" cy="749935"/>
          </a:xfrm>
          <a:prstGeom prst="wedgeRectCallout">
            <a:avLst>
              <a:gd name="adj1" fmla="val 45474"/>
              <a:gd name="adj2" fmla="val -13111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复赛小组前</a:t>
            </a:r>
            <a:r>
              <a:rPr lang="en-US" altLang="zh-CN"/>
              <a:t>1</a:t>
            </a:r>
            <a:r>
              <a:rPr lang="zh-CN" altLang="en-US"/>
              <a:t>直接进入决赛</a:t>
            </a:r>
            <a:r>
              <a:rPr lang="en-US" altLang="zh-CN"/>
              <a:t>+</a:t>
            </a:r>
            <a:r>
              <a:rPr lang="zh-CN" altLang="en-US"/>
              <a:t>再按成绩取</a:t>
            </a:r>
            <a:r>
              <a:rPr lang="en-US" altLang="zh-CN"/>
              <a:t>6</a:t>
            </a:r>
            <a:r>
              <a:rPr lang="zh-CN" altLang="en-US"/>
              <a:t>名补充，共</a:t>
            </a:r>
            <a:r>
              <a:rPr lang="en-US" altLang="zh-CN"/>
              <a:t>8</a:t>
            </a:r>
            <a:r>
              <a:rPr lang="zh-CN" altLang="en-US"/>
              <a:t>人</a:t>
            </a:r>
            <a:endParaRPr lang="zh-CN" altLang="en-US"/>
          </a:p>
        </p:txBody>
      </p:sp>
    </p:spTree>
    <p:custDataLst>
      <p:tags r:id="rId1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27075" y="1490345"/>
            <a:ext cx="7166610" cy="321564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8009255" y="1547495"/>
            <a:ext cx="406400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功能：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设置田赛项目分组及用时。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田赛项目默认不分组，如要分组，勾选分组框，并在每组人数中设置每组最大人数。如跳远项目有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人，想分成两组比赛，则每组人数设置成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25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，系统自动会分成两组，如果设置成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，系统自动会分成三组。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每人用时供参考，标准田赛项目保持默认即可。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项目批量编排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——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第三步田赛类项目设置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646295" y="1873250"/>
            <a:ext cx="627380" cy="283337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136005" y="1872615"/>
            <a:ext cx="627380" cy="283337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7072630" y="1872615"/>
            <a:ext cx="627380" cy="283337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5391150" y="1872615"/>
            <a:ext cx="627380" cy="283337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标注 13"/>
          <p:cNvSpPr/>
          <p:nvPr/>
        </p:nvSpPr>
        <p:spPr>
          <a:xfrm>
            <a:off x="2117725" y="5352415"/>
            <a:ext cx="5582920" cy="749935"/>
          </a:xfrm>
          <a:prstGeom prst="wedgeRectCallout">
            <a:avLst>
              <a:gd name="adj1" fmla="val 45474"/>
              <a:gd name="adj2" fmla="val -13111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如不分组，则不用修改，直接进入下一</a:t>
            </a:r>
            <a:r>
              <a:rPr lang="zh-CN" altLang="en-US"/>
              <a:t>步；</a:t>
            </a:r>
            <a:endParaRPr lang="zh-CN" altLang="en-US"/>
          </a:p>
          <a:p>
            <a:pPr algn="ctr"/>
            <a:r>
              <a:rPr lang="zh-CN" altLang="en-US"/>
              <a:t>如要分组，勾选</a:t>
            </a:r>
            <a:r>
              <a:rPr lang="en-US" altLang="zh-CN"/>
              <a:t>“</a:t>
            </a:r>
            <a:r>
              <a:rPr lang="zh-CN" altLang="en-US"/>
              <a:t>是否分组</a:t>
            </a:r>
            <a:r>
              <a:rPr lang="en-US" altLang="zh-CN"/>
              <a:t>”</a:t>
            </a:r>
            <a:r>
              <a:rPr lang="zh-CN" altLang="en-US"/>
              <a:t>，填写每组人</a:t>
            </a:r>
            <a:r>
              <a:rPr lang="zh-CN" altLang="en-US"/>
              <a:t>数</a:t>
            </a:r>
            <a:endParaRPr lang="zh-CN" altLang="en-US"/>
          </a:p>
        </p:txBody>
      </p:sp>
    </p:spTree>
    <p:custDataLst>
      <p:tags r:id="rId1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490345"/>
            <a:ext cx="7152005" cy="341820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7760335" y="1490345"/>
            <a:ext cx="4279900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功能：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详细显示当前运动会各项目的编排结果，如分组情况、赛次、录取名次等信息，当前结果是基于前面三步的设置自动生成。如发现某个项目与自己预期不一致，可返回上一步修改后再次确认。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当以上设置确认无误，保存后，系统会根据设置内容进行随机分道、分组，完成项目的批量编排。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跳绳比赛专用：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专业跳绳比赛编排框，勾选后保存时将调用专业跳绳编排规则（分组、赛次等与常规田径不同），分组时将同一个参赛队的队员连续编排。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项目批量编排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——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第四步确认编排结果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342640" y="3281680"/>
            <a:ext cx="4239895" cy="162623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标注 13"/>
          <p:cNvSpPr/>
          <p:nvPr/>
        </p:nvSpPr>
        <p:spPr>
          <a:xfrm>
            <a:off x="2117725" y="5352415"/>
            <a:ext cx="1670050" cy="749935"/>
          </a:xfrm>
          <a:prstGeom prst="wedgeRectCallout">
            <a:avLst>
              <a:gd name="adj1" fmla="val 52965"/>
              <a:gd name="adj2" fmla="val -10334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编排结果</a:t>
            </a:r>
            <a:r>
              <a:rPr lang="zh-CN" altLang="en-US"/>
              <a:t>预览</a:t>
            </a:r>
            <a:endParaRPr lang="zh-CN" altLang="en-US"/>
          </a:p>
        </p:txBody>
      </p:sp>
    </p:spTree>
    <p:custDataLst>
      <p:tags r:id="rId1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52475" y="1490345"/>
            <a:ext cx="7140575" cy="368300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8128000" y="1552575"/>
            <a:ext cx="394398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功能：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将各个项目按自己的设想添加到相应的比赛日程中。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第一步：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选择比赛单元。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第二步：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选择右侧项目列表中的某一个项目，点击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快速添加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按钮。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径赛日程安排（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906145" y="1802765"/>
            <a:ext cx="6894195" cy="34480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900930" y="2659380"/>
            <a:ext cx="694690" cy="43624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标注 13"/>
          <p:cNvSpPr/>
          <p:nvPr/>
        </p:nvSpPr>
        <p:spPr>
          <a:xfrm>
            <a:off x="189865" y="2766060"/>
            <a:ext cx="1670050" cy="749935"/>
          </a:xfrm>
          <a:prstGeom prst="wedgeRectCallout">
            <a:avLst>
              <a:gd name="adj1" fmla="val 55057"/>
              <a:gd name="adj2" fmla="val -13103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1.</a:t>
            </a:r>
            <a:r>
              <a:rPr lang="zh-CN" altLang="en-US"/>
              <a:t>比赛</a:t>
            </a:r>
            <a:r>
              <a:rPr lang="zh-CN" altLang="en-US"/>
              <a:t>单元</a:t>
            </a:r>
            <a:endParaRPr lang="zh-CN" altLang="en-US"/>
          </a:p>
        </p:txBody>
      </p:sp>
      <p:sp>
        <p:nvSpPr>
          <p:cNvPr id="13" name="矩形标注 12"/>
          <p:cNvSpPr/>
          <p:nvPr/>
        </p:nvSpPr>
        <p:spPr>
          <a:xfrm>
            <a:off x="3030220" y="4423410"/>
            <a:ext cx="1670050" cy="749935"/>
          </a:xfrm>
          <a:prstGeom prst="wedgeRectCallout">
            <a:avLst>
              <a:gd name="adj1" fmla="val 64030"/>
              <a:gd name="adj2" fmla="val -22493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2.</a:t>
            </a:r>
            <a:r>
              <a:rPr lang="zh-CN" altLang="en-US"/>
              <a:t>快速</a:t>
            </a:r>
            <a:r>
              <a:rPr lang="zh-CN" altLang="en-US"/>
              <a:t>添加</a:t>
            </a:r>
            <a:endParaRPr lang="zh-CN" altLang="en-US"/>
          </a:p>
        </p:txBody>
      </p:sp>
    </p:spTree>
    <p:custDataLst>
      <p:tags r:id="rId1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6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7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9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96577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96577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COMBINE_RELATE_SLIDE_ID" val="background20177529_1"/>
  <p:tag name="KSO_WM_TEMPLATE_THUMBS_INDEX" val="1、12、13"/>
  <p:tag name="KSO_WM_TEMPLATE_SUBCATEGORY" val="0"/>
  <p:tag name="KSO_WM_TAG_VERSION" val="1.0"/>
  <p:tag name="KSO_WM_BEAUTIFY_FLAG" val="#wm#"/>
  <p:tag name="KSO_WM_TEMPLATE_CATEGORY" val="custom"/>
  <p:tag name="KSO_WM_TEMPLATE_INDEX" val="20196577"/>
  <p:tag name="KSO_WM_TEMPLATE_MASTER_TYPE" val="1"/>
  <p:tag name="KSO_WM_TEMPLATE_COLOR_TYPE" val="0"/>
</p:tagLst>
</file>

<file path=ppt/tags/tag211.xml><?xml version="1.0" encoding="utf-8"?>
<p:tagLst xmlns:p="http://schemas.openxmlformats.org/presentationml/2006/main">
  <p:tag name="KSO_WM_SLIDE_ID" val="custom20196577_1"/>
  <p:tag name="KSO_WM_TEMPLATE_SUBCATEGORY" val="0"/>
  <p:tag name="KSO_WM_TEMPLATE_MASTER_TYPE" val="1"/>
  <p:tag name="KSO_WM_TEMPLATE_COLOR_TYPE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96577"/>
  <p:tag name="KSO_WM_SLIDE_LAYOUT" val="a_b"/>
  <p:tag name="KSO_WM_SLIDE_LAYOUT_CNT" val="1_1"/>
  <p:tag name="KSO_WM_UNIT_SHOW_EDIT_AREA_INDICATION" val="1"/>
  <p:tag name="KSO_WM_TEMPLATE_THUMBS_INDEX" val="1、4、5、9、12、13、14、16、17"/>
  <p:tag name="KSO_WM_COMBINE_RELATE_SLIDE_ID" val="background20177529_1"/>
</p:tagLst>
</file>

<file path=ppt/tags/tag21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2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2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3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4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5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5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5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6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6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7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8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8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9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9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30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3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0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31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3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1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32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3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2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33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3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3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34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3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4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35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3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5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36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3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6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37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3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7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38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3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8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391.xml><?xml version="1.0" encoding="utf-8"?>
<p:tagLst xmlns:p="http://schemas.openxmlformats.org/presentationml/2006/main">
  <p:tag name="KSO_WM_SLIDE_ID" val="custom20196577_1"/>
  <p:tag name="KSO_WM_TEMPLATE_SUBCATEGORY" val="0"/>
  <p:tag name="KSO_WM_TEMPLATE_MASTER_TYPE" val="1"/>
  <p:tag name="KSO_WM_TEMPLATE_COLOR_TYPE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96577"/>
  <p:tag name="KSO_WM_SLIDE_LAYOUT" val="a_b"/>
  <p:tag name="KSO_WM_SLIDE_LAYOUT_CNT" val="1_1"/>
  <p:tag name="KSO_WM_UNIT_SHOW_EDIT_AREA_INDICATION" val="1"/>
  <p:tag name="KSO_WM_TEMPLATE_THUMBS_INDEX" val="1、4、5、9、12、13、14、16、17"/>
  <p:tag name="KSO_WM_COMBINE_RELATE_SLIDE_ID" val="background20177529_1"/>
</p:tagLst>
</file>

<file path=ppt/tags/tag392.xml><?xml version="1.0" encoding="utf-8"?>
<p:tagLst xmlns:p="http://schemas.openxmlformats.org/presentationml/2006/main">
  <p:tag name="resource_record_key" val="{&quot;19&quot;:[20348541],&quot;65&quot;:[20205081]}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CBDBEE"/>
      </a:dk2>
      <a:lt2>
        <a:srgbClr val="FFFFFF"/>
      </a:lt2>
      <a:accent1>
        <a:srgbClr val="376BAB"/>
      </a:accent1>
      <a:accent2>
        <a:srgbClr val="4A80C5"/>
      </a:accent2>
      <a:accent3>
        <a:srgbClr val="6D99D0"/>
      </a:accent3>
      <a:accent4>
        <a:srgbClr val="5C80C5"/>
      </a:accent4>
      <a:accent5>
        <a:srgbClr val="496897"/>
      </a:accent5>
      <a:accent6>
        <a:srgbClr val="3E4C65"/>
      </a:accent6>
      <a:hlink>
        <a:srgbClr val="85C0FB"/>
      </a:hlink>
      <a:folHlink>
        <a:srgbClr val="70A2DE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3071</Words>
  <Application>WPS 演示</Application>
  <PresentationFormat>宽屏</PresentationFormat>
  <Paragraphs>237</Paragraphs>
  <Slides>20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20</vt:i4>
      </vt:variant>
    </vt:vector>
  </HeadingPairs>
  <TitlesOfParts>
    <vt:vector size="29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牛</cp:lastModifiedBy>
  <cp:revision>164</cp:revision>
  <dcterms:created xsi:type="dcterms:W3CDTF">2019-06-19T02:08:00Z</dcterms:created>
  <dcterms:modified xsi:type="dcterms:W3CDTF">2026-07-16T16:14:59Z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4F342CA64137409AAB866F44D8BA36AC_11</vt:lpwstr>
  </property>
</Properties>
</file>