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image" Target="../media/image1.jpeg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3" Type="http://schemas.openxmlformats.org/officeDocument/2006/relationships/tags" Target="../tags/tag73.xml"/><Relationship Id="rId12" Type="http://schemas.openxmlformats.org/officeDocument/2006/relationships/tags" Target="../tags/tag7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microsoft.com/office/2007/relationships/hdphoto" Target="../media/image3.wdp"/><Relationship Id="rId7" Type="http://schemas.openxmlformats.org/officeDocument/2006/relationships/image" Target="../media/image2.png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46.xml"/><Relationship Id="rId8" Type="http://schemas.openxmlformats.org/officeDocument/2006/relationships/tags" Target="../tags/tag145.xml"/><Relationship Id="rId7" Type="http://schemas.openxmlformats.org/officeDocument/2006/relationships/tags" Target="../tags/tag144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3" Type="http://schemas.openxmlformats.org/officeDocument/2006/relationships/tags" Target="../tags/tag150.xml"/><Relationship Id="rId12" Type="http://schemas.openxmlformats.org/officeDocument/2006/relationships/tags" Target="../tags/tag149.xml"/><Relationship Id="rId11" Type="http://schemas.openxmlformats.org/officeDocument/2006/relationships/tags" Target="../tags/tag148.xml"/><Relationship Id="rId10" Type="http://schemas.openxmlformats.org/officeDocument/2006/relationships/tags" Target="../tags/tag14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0" Type="http://schemas.openxmlformats.org/officeDocument/2006/relationships/tags" Target="../tags/tag15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4" Type="http://schemas.openxmlformats.org/officeDocument/2006/relationships/tags" Target="../tags/tag172.xml"/><Relationship Id="rId13" Type="http://schemas.openxmlformats.org/officeDocument/2006/relationships/tags" Target="../tags/tag171.xml"/><Relationship Id="rId12" Type="http://schemas.openxmlformats.org/officeDocument/2006/relationships/tags" Target="../tags/tag170.xml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80.xml"/><Relationship Id="rId8" Type="http://schemas.openxmlformats.org/officeDocument/2006/relationships/tags" Target="../tags/tag179.xml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0" Type="http://schemas.openxmlformats.org/officeDocument/2006/relationships/tags" Target="../tags/tag181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2" Type="http://schemas.openxmlformats.org/officeDocument/2006/relationships/tags" Target="../tags/tag192.xml"/><Relationship Id="rId11" Type="http://schemas.openxmlformats.org/officeDocument/2006/relationships/tags" Target="../tags/tag191.xml"/><Relationship Id="rId10" Type="http://schemas.openxmlformats.org/officeDocument/2006/relationships/tags" Target="../tags/tag19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0.xml"/><Relationship Id="rId8" Type="http://schemas.openxmlformats.org/officeDocument/2006/relationships/tags" Target="../tags/tag199.xml"/><Relationship Id="rId7" Type="http://schemas.openxmlformats.org/officeDocument/2006/relationships/tags" Target="../tags/tag198.xml"/><Relationship Id="rId6" Type="http://schemas.openxmlformats.org/officeDocument/2006/relationships/tags" Target="../tags/tag197.xml"/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3" Type="http://schemas.openxmlformats.org/officeDocument/2006/relationships/tags" Target="../tags/tag204.xml"/><Relationship Id="rId12" Type="http://schemas.openxmlformats.org/officeDocument/2006/relationships/tags" Target="../tags/tag203.xml"/><Relationship Id="rId11" Type="http://schemas.openxmlformats.org/officeDocument/2006/relationships/tags" Target="../tags/tag202.xml"/><Relationship Id="rId10" Type="http://schemas.openxmlformats.org/officeDocument/2006/relationships/tags" Target="../tags/tag20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等腰三角形 7"/>
          <p:cNvSpPr/>
          <p:nvPr>
            <p:custDataLst>
              <p:tags r:id="rId2"/>
            </p:custDataLst>
          </p:nvPr>
        </p:nvSpPr>
        <p:spPr>
          <a:xfrm>
            <a:off x="4449763" y="5073650"/>
            <a:ext cx="1354137" cy="178435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7" name="平行四边形 7"/>
          <p:cNvSpPr/>
          <p:nvPr>
            <p:custDataLst>
              <p:tags r:id="rId3"/>
            </p:custDataLst>
          </p:nvPr>
        </p:nvSpPr>
        <p:spPr>
          <a:xfrm flipV="1">
            <a:off x="0" y="-9525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任意多边形 15"/>
          <p:cNvSpPr/>
          <p:nvPr>
            <p:custDataLst>
              <p:tags r:id="rId4"/>
            </p:custDataLst>
          </p:nvPr>
        </p:nvSpPr>
        <p:spPr>
          <a:xfrm>
            <a:off x="-17463" y="-11113"/>
            <a:ext cx="7237413" cy="6892926"/>
          </a:xfrm>
          <a:custGeom>
            <a:avLst/>
            <a:gdLst>
              <a:gd name="connsiteX0" fmla="*/ 1367257 w 7176303"/>
              <a:gd name="connsiteY0" fmla="*/ 0 h 6866674"/>
              <a:gd name="connsiteX1" fmla="*/ 7176303 w 7176303"/>
              <a:gd name="connsiteY1" fmla="*/ 11556 h 6866674"/>
              <a:gd name="connsiteX2" fmla="*/ 4454810 w 7176303"/>
              <a:gd name="connsiteY2" fmla="*/ 6858020 h 6866674"/>
              <a:gd name="connsiteX3" fmla="*/ 0 w 7176303"/>
              <a:gd name="connsiteY3" fmla="*/ 6866674 h 6866674"/>
              <a:gd name="connsiteX4" fmla="*/ 0 w 7176303"/>
              <a:gd name="connsiteY4" fmla="*/ 3283633 h 686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6303" h="6866674">
                <a:moveTo>
                  <a:pt x="1367257" y="0"/>
                </a:moveTo>
                <a:lnTo>
                  <a:pt x="7176303" y="11556"/>
                </a:lnTo>
                <a:lnTo>
                  <a:pt x="4454810" y="6858020"/>
                </a:lnTo>
                <a:lnTo>
                  <a:pt x="0" y="6866674"/>
                </a:lnTo>
                <a:lnTo>
                  <a:pt x="0" y="3283633"/>
                </a:lnTo>
                <a:close/>
              </a:path>
            </a:pathLst>
          </a:custGeom>
          <a:blipFill rotWithShape="1"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任意多边形 17"/>
          <p:cNvSpPr/>
          <p:nvPr>
            <p:custDataLst>
              <p:tags r:id="rId6"/>
            </p:custDataLst>
          </p:nvPr>
        </p:nvSpPr>
        <p:spPr>
          <a:xfrm>
            <a:off x="-42863" y="-9525"/>
            <a:ext cx="7269163" cy="6891338"/>
          </a:xfrm>
          <a:custGeom>
            <a:avLst/>
            <a:gdLst>
              <a:gd name="connsiteX0" fmla="*/ 1377503 w 7191711"/>
              <a:gd name="connsiteY0" fmla="*/ 0 h 6866692"/>
              <a:gd name="connsiteX1" fmla="*/ 7191711 w 7191711"/>
              <a:gd name="connsiteY1" fmla="*/ 11556 h 6866692"/>
              <a:gd name="connsiteX2" fmla="*/ 4467800 w 7191711"/>
              <a:gd name="connsiteY2" fmla="*/ 6858020 h 6866692"/>
              <a:gd name="connsiteX3" fmla="*/ 0 w 7191711"/>
              <a:gd name="connsiteY3" fmla="*/ 6866692 h 6866692"/>
              <a:gd name="connsiteX4" fmla="*/ 0 w 7191711"/>
              <a:gd name="connsiteY4" fmla="*/ 3305303 h 686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1711" h="6866692">
                <a:moveTo>
                  <a:pt x="1377503" y="0"/>
                </a:moveTo>
                <a:lnTo>
                  <a:pt x="7191711" y="11556"/>
                </a:lnTo>
                <a:lnTo>
                  <a:pt x="4467800" y="6858020"/>
                </a:lnTo>
                <a:lnTo>
                  <a:pt x="0" y="6866692"/>
                </a:lnTo>
                <a:lnTo>
                  <a:pt x="0" y="3305303"/>
                </a:lnTo>
                <a:close/>
              </a:path>
            </a:pathLst>
          </a:custGeom>
          <a:solidFill>
            <a:schemeClr val="tx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" name="平行四边形 10"/>
          <p:cNvSpPr/>
          <p:nvPr>
            <p:custDataLst>
              <p:tags r:id="rId7"/>
            </p:custDataLst>
          </p:nvPr>
        </p:nvSpPr>
        <p:spPr>
          <a:xfrm flipV="1">
            <a:off x="8980488" y="5002213"/>
            <a:ext cx="3073400" cy="186531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 flipH="1">
            <a:off x="8805863" y="4622800"/>
            <a:ext cx="3067050" cy="0"/>
          </a:xfrm>
          <a:prstGeom prst="lin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9"/>
            </p:custDataLst>
          </p:nvPr>
        </p:nvSpPr>
        <p:spPr>
          <a:xfrm>
            <a:off x="6424972" y="740138"/>
            <a:ext cx="5539523" cy="2751522"/>
          </a:xfrm>
        </p:spPr>
        <p:txBody>
          <a:bodyPr lIns="90000" tIns="46800" rIns="90000" bIns="0" anchor="b">
            <a:normAutofit/>
          </a:bodyPr>
          <a:lstStyle>
            <a:lvl1pPr algn="r">
              <a:defRPr sz="6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</a:defRPr>
            </a:lvl1pPr>
          </a:lstStyle>
          <a:p>
            <a:r>
              <a:rPr lang="zh-CN" altLang="en-US" noProof="1"/>
              <a:t>单击此处编辑标题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0"/>
            </p:custDataLst>
          </p:nvPr>
        </p:nvSpPr>
        <p:spPr>
          <a:xfrm>
            <a:off x="7475220" y="3986166"/>
            <a:ext cx="4489450" cy="523240"/>
          </a:xfrm>
        </p:spPr>
        <p:txBody>
          <a:bodyPr lIns="90000" rIns="90000"/>
          <a:lstStyle>
            <a:lvl1pPr marL="0" indent="0" algn="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13" name="日期占位符 3"/>
          <p:cNvSpPr>
            <a:spLocks noGrp="1"/>
          </p:cNvSpPr>
          <p:nvPr>
            <p:ph type="dt" sz="half" idx="15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14" name="页脚占位符 4"/>
          <p:cNvSpPr>
            <a:spLocks noGrp="1"/>
          </p:cNvSpPr>
          <p:nvPr>
            <p:ph type="ftr" sz="quarter" idx="16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7"/>
            <p:custDataLst>
              <p:tags r:id="rId1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C290D47C-B6CE-489A-BB37-4507D98BE91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193D1E26-D0E6-4E08-8ADA-C375D4FBBFEF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8B6DD44-CB8B-4612-A28C-4C228BE49A0F}" type="datetime1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1AE858F-F07A-4E34-90BB-4403A50F3115}" type="slidenum">
              <a:rPr lang="zh-CN" altLang="en-US"/>
            </a:fld>
            <a:endParaRPr lang="zh-CN" altLang="en-US"/>
          </a:p>
        </p:txBody>
      </p:sp>
      <p:sp>
        <p:nvSpPr>
          <p:cNvPr id="11" name="平行四边形 10"/>
          <p:cNvSpPr/>
          <p:nvPr userDrawn="1">
            <p:custDataLst>
              <p:tags r:id="rId5"/>
            </p:custDataLst>
          </p:nvPr>
        </p:nvSpPr>
        <p:spPr>
          <a:xfrm flipV="1">
            <a:off x="5603072" y="4098133"/>
            <a:ext cx="3073400" cy="1865312"/>
          </a:xfrm>
          <a:prstGeom prst="parallelogram">
            <a:avLst>
              <a:gd name="adj" fmla="val 393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313" r="1984" b="16757"/>
          <a:stretch>
            <a:fillRect/>
          </a:stretch>
        </p:blipFill>
        <p:spPr>
          <a:xfrm>
            <a:off x="5603074" y="-9525"/>
            <a:ext cx="7269163" cy="6891338"/>
          </a:xfrm>
          <a:custGeom>
            <a:avLst/>
            <a:gdLst>
              <a:gd name="connsiteX0" fmla="*/ 5876825 w 7269163"/>
              <a:gd name="connsiteY0" fmla="*/ 0 h 6891338"/>
              <a:gd name="connsiteX1" fmla="*/ 5880823 w 7269163"/>
              <a:gd name="connsiteY1" fmla="*/ 9525 h 6891338"/>
              <a:gd name="connsiteX2" fmla="*/ 7269163 w 7269163"/>
              <a:gd name="connsiteY2" fmla="*/ 9525 h 6891338"/>
              <a:gd name="connsiteX3" fmla="*/ 7269163 w 7269163"/>
              <a:gd name="connsiteY3" fmla="*/ 3317167 h 6891338"/>
              <a:gd name="connsiteX4" fmla="*/ 7269163 w 7269163"/>
              <a:gd name="connsiteY4" fmla="*/ 3758565 h 6891338"/>
              <a:gd name="connsiteX5" fmla="*/ 7269163 w 7269163"/>
              <a:gd name="connsiteY5" fmla="*/ 6891338 h 6891338"/>
              <a:gd name="connsiteX6" fmla="*/ 2753246 w 7269163"/>
              <a:gd name="connsiteY6" fmla="*/ 6882635 h 6891338"/>
              <a:gd name="connsiteX7" fmla="*/ 0 w 7269163"/>
              <a:gd name="connsiteY7" fmla="*/ 11598 h 689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9163" h="6891338">
                <a:moveTo>
                  <a:pt x="5876825" y="0"/>
                </a:moveTo>
                <a:lnTo>
                  <a:pt x="5880823" y="9525"/>
                </a:lnTo>
                <a:lnTo>
                  <a:pt x="7269163" y="9525"/>
                </a:lnTo>
                <a:lnTo>
                  <a:pt x="7269163" y="3317167"/>
                </a:lnTo>
                <a:lnTo>
                  <a:pt x="7269163" y="3758565"/>
                </a:lnTo>
                <a:lnTo>
                  <a:pt x="7269163" y="6891338"/>
                </a:lnTo>
                <a:lnTo>
                  <a:pt x="2753246" y="6882635"/>
                </a:lnTo>
                <a:lnTo>
                  <a:pt x="0" y="11598"/>
                </a:lnTo>
                <a:close/>
              </a:path>
            </a:pathLst>
          </a:custGeom>
        </p:spPr>
      </p:pic>
      <p:sp>
        <p:nvSpPr>
          <p:cNvPr id="13" name="任意多边形: 形状 12"/>
          <p:cNvSpPr/>
          <p:nvPr userDrawn="1">
            <p:custDataLst>
              <p:tags r:id="rId9"/>
            </p:custDataLst>
          </p:nvPr>
        </p:nvSpPr>
        <p:spPr>
          <a:xfrm flipH="1">
            <a:off x="5603073" y="0"/>
            <a:ext cx="7269163" cy="6891338"/>
          </a:xfrm>
          <a:custGeom>
            <a:avLst/>
            <a:gdLst>
              <a:gd name="connsiteX0" fmla="*/ 1392338 w 7269163"/>
              <a:gd name="connsiteY0" fmla="*/ 0 h 6891338"/>
              <a:gd name="connsiteX1" fmla="*/ 7269163 w 7269163"/>
              <a:gd name="connsiteY1" fmla="*/ 11598 h 6891338"/>
              <a:gd name="connsiteX2" fmla="*/ 4515917 w 7269163"/>
              <a:gd name="connsiteY2" fmla="*/ 6882635 h 6891338"/>
              <a:gd name="connsiteX3" fmla="*/ 0 w 7269163"/>
              <a:gd name="connsiteY3" fmla="*/ 6891338 h 6891338"/>
              <a:gd name="connsiteX4" fmla="*/ 0 w 7269163"/>
              <a:gd name="connsiteY4" fmla="*/ 3758565 h 6891338"/>
              <a:gd name="connsiteX5" fmla="*/ 0 w 7269163"/>
              <a:gd name="connsiteY5" fmla="*/ 3317167 h 6891338"/>
              <a:gd name="connsiteX6" fmla="*/ 0 w 7269163"/>
              <a:gd name="connsiteY6" fmla="*/ 9525 h 6891338"/>
              <a:gd name="connsiteX7" fmla="*/ 1388340 w 7269163"/>
              <a:gd name="connsiteY7" fmla="*/ 9525 h 689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9163" h="6891338">
                <a:moveTo>
                  <a:pt x="1392338" y="0"/>
                </a:moveTo>
                <a:lnTo>
                  <a:pt x="7269163" y="11598"/>
                </a:lnTo>
                <a:lnTo>
                  <a:pt x="4515917" y="6882635"/>
                </a:lnTo>
                <a:lnTo>
                  <a:pt x="0" y="6891338"/>
                </a:lnTo>
                <a:lnTo>
                  <a:pt x="0" y="3758565"/>
                </a:lnTo>
                <a:lnTo>
                  <a:pt x="0" y="3317167"/>
                </a:lnTo>
                <a:lnTo>
                  <a:pt x="0" y="9525"/>
                </a:lnTo>
                <a:lnTo>
                  <a:pt x="1388340" y="9525"/>
                </a:lnTo>
                <a:close/>
              </a:path>
            </a:pathLst>
          </a:cu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FE05F68-110B-4046-BEA6-C8A82509E433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ECF11398-F2D3-475E-874A-D993567890E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C807B482-4CAC-4B32-A6CE-C20E977C887A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6F0F7779-20F8-409C-8CDA-A00EADA69B4B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lang="zh-CN" altLang="en-US" noProof="1">
                <a:sym typeface="+mn-ea"/>
              </a:rPr>
              <a:t>单击图标添加图片</a:t>
            </a:r>
            <a:endParaRPr lang="zh-CN" altLang="en-US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/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20D2A213-88E0-4B9B-B17D-A5E13CBE128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anchor="ctr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416703D3-192B-48BE-B12D-144B43EC7A37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DA2188B-CD91-443D-BF63-6B97CF8FD584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>
            <p:custDataLst>
              <p:tags r:id="rId2"/>
            </p:custDataLst>
          </p:nvPr>
        </p:nvCxnSpPr>
        <p:spPr>
          <a:xfrm flipH="1">
            <a:off x="8194675" y="3717348"/>
            <a:ext cx="3067050" cy="0"/>
          </a:xfrm>
          <a:prstGeom prst="line">
            <a:avLst/>
          </a:prstGeom>
          <a:ln w="19050" cap="rnd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平行四边形 3"/>
          <p:cNvSpPr/>
          <p:nvPr>
            <p:custDataLst>
              <p:tags r:id="rId3"/>
            </p:custDataLst>
          </p:nvPr>
        </p:nvSpPr>
        <p:spPr>
          <a:xfrm flipV="1">
            <a:off x="0" y="0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4849813"/>
            <a:ext cx="12192000" cy="20558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平行四边形 5"/>
          <p:cNvSpPr/>
          <p:nvPr>
            <p:custDataLst>
              <p:tags r:id="rId5"/>
            </p:custDataLst>
          </p:nvPr>
        </p:nvSpPr>
        <p:spPr>
          <a:xfrm flipV="1">
            <a:off x="8970963" y="4849813"/>
            <a:ext cx="3073400" cy="205422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40400" y="1264356"/>
            <a:ext cx="5540400" cy="2410470"/>
          </a:xfrm>
        </p:spPr>
        <p:txBody>
          <a:bodyPr lIns="90000" tIns="46800" rIns="90000" bIns="46800" anchor="b">
            <a:normAutofit/>
          </a:bodyPr>
          <a:lstStyle>
            <a:lvl1pPr marL="0" marR="0" algn="r" defTabSz="914400" rtl="0" eaLnBrk="1" fontAlgn="auto" latinLnBrk="0" hangingPunct="1">
              <a:lnSpc>
                <a:spcPct val="100000"/>
              </a:lnSpc>
              <a:buNone/>
              <a:defRPr kumimoji="0" lang="zh-CN" altLang="en-US" sz="88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编辑标题</a:t>
            </a:r>
            <a:endParaRPr noProof="1">
              <a:sym typeface="+mn-ea"/>
            </a:endParaRPr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3E1A6014-FEAE-494D-8E67-C6DFF860C1D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>
            <p:custDataLst>
              <p:tags r:id="rId2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4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5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7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3435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 userDrawn="1">
            <p:custDataLst>
              <p:tags r:id="rId3"/>
            </p:custDataLst>
          </p:nvPr>
        </p:nvGrpSpPr>
        <p:grpSpPr>
          <a:xfrm>
            <a:off x="0" y="6109970"/>
            <a:ext cx="1006475" cy="727075"/>
            <a:chOff x="0" y="9622"/>
            <a:chExt cx="1585" cy="1145"/>
          </a:xfrm>
        </p:grpSpPr>
        <p:sp>
          <p:nvSpPr>
            <p:cNvPr id="9" name="平行四边形 7"/>
            <p:cNvSpPr/>
            <p:nvPr userDrawn="1">
              <p:custDataLst>
                <p:tags r:id="rId4"/>
              </p:custDataLst>
            </p:nvPr>
          </p:nvSpPr>
          <p:spPr>
            <a:xfrm flipV="1">
              <a:off x="0" y="982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6" name="平行四边形 7"/>
            <p:cNvSpPr/>
            <p:nvPr userDrawn="1">
              <p:custDataLst>
                <p:tags r:id="rId5"/>
              </p:custDataLst>
            </p:nvPr>
          </p:nvSpPr>
          <p:spPr>
            <a:xfrm flipV="1">
              <a:off x="113" y="9622"/>
              <a:ext cx="1473" cy="943"/>
            </a:xfrm>
            <a:prstGeom prst="parallelogram">
              <a:avLst/>
            </a:prstGeom>
            <a:no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11146790" y="18415"/>
            <a:ext cx="1006475" cy="727075"/>
            <a:chOff x="0" y="9622"/>
            <a:chExt cx="1585" cy="1145"/>
          </a:xfrm>
        </p:grpSpPr>
        <p:sp>
          <p:nvSpPr>
            <p:cNvPr id="13" name="平行四边形 7"/>
            <p:cNvSpPr/>
            <p:nvPr userDrawn="1">
              <p:custDataLst>
                <p:tags r:id="rId7"/>
              </p:custDataLst>
            </p:nvPr>
          </p:nvSpPr>
          <p:spPr>
            <a:xfrm flipV="1">
              <a:off x="0" y="982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4" name="平行四边形 7"/>
            <p:cNvSpPr/>
            <p:nvPr userDrawn="1">
              <p:custDataLst>
                <p:tags r:id="rId8"/>
              </p:custDataLst>
            </p:nvPr>
          </p:nvSpPr>
          <p:spPr>
            <a:xfrm flipV="1">
              <a:off x="113" y="9622"/>
              <a:ext cx="1473" cy="943"/>
            </a:xfrm>
            <a:prstGeom prst="parallelogram">
              <a:avLst/>
            </a:prstGeom>
            <a:no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6" name="等腰三角形 7"/>
          <p:cNvSpPr/>
          <p:nvPr userDrawn="1">
            <p:custDataLst>
              <p:tags r:id="rId3"/>
            </p:custDataLst>
          </p:nvPr>
        </p:nvSpPr>
        <p:spPr>
          <a:xfrm>
            <a:off x="11319510" y="591693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等腰三角形 7"/>
          <p:cNvSpPr/>
          <p:nvPr userDrawn="1">
            <p:custDataLst>
              <p:tags r:id="rId4"/>
            </p:custDataLst>
          </p:nvPr>
        </p:nvSpPr>
        <p:spPr>
          <a:xfrm rot="10800000">
            <a:off x="46990" y="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grpSp>
        <p:nvGrpSpPr>
          <p:cNvPr id="14" name="组合 13"/>
          <p:cNvGrpSpPr/>
          <p:nvPr userDrawn="1">
            <p:custDataLst>
              <p:tags r:id="rId3"/>
            </p:custDataLst>
          </p:nvPr>
        </p:nvGrpSpPr>
        <p:grpSpPr>
          <a:xfrm>
            <a:off x="0" y="5296535"/>
            <a:ext cx="1560830" cy="1560830"/>
            <a:chOff x="0" y="8341"/>
            <a:chExt cx="2458" cy="2458"/>
          </a:xfrm>
        </p:grpSpPr>
        <p:sp>
          <p:nvSpPr>
            <p:cNvPr id="11" name="斜纹 10"/>
            <p:cNvSpPr/>
            <p:nvPr userDrawn="1">
              <p:custDataLst>
                <p:tags r:id="rId4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直角三角形 12"/>
            <p:cNvSpPr/>
            <p:nvPr userDrawn="1">
              <p:custDataLst>
                <p:tags r:id="rId5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 userDrawn="1">
            <p:custDataLst>
              <p:tags r:id="rId6"/>
            </p:custDataLst>
          </p:nvPr>
        </p:nvGrpSpPr>
        <p:grpSpPr>
          <a:xfrm rot="10800000">
            <a:off x="10631170" y="635"/>
            <a:ext cx="1560830" cy="1560830"/>
            <a:chOff x="0" y="8341"/>
            <a:chExt cx="2458" cy="2458"/>
          </a:xfrm>
        </p:grpSpPr>
        <p:sp>
          <p:nvSpPr>
            <p:cNvPr id="16" name="斜纹 15"/>
            <p:cNvSpPr/>
            <p:nvPr userDrawn="1">
              <p:custDataLst>
                <p:tags r:id="rId7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直角三角形 16"/>
            <p:cNvSpPr/>
            <p:nvPr userDrawn="1">
              <p:custDataLst>
                <p:tags r:id="rId8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11" name="斜纹 10"/>
          <p:cNvSpPr/>
          <p:nvPr userDrawn="1">
            <p:custDataLst>
              <p:tags r:id="rId3"/>
            </p:custDataLst>
          </p:nvPr>
        </p:nvSpPr>
        <p:spPr>
          <a:xfrm>
            <a:off x="0" y="-16510"/>
            <a:ext cx="1561465" cy="1561465"/>
          </a:xfrm>
          <a:prstGeom prst="diagStrip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斜纹 5"/>
          <p:cNvSpPr/>
          <p:nvPr userDrawn="1">
            <p:custDataLst>
              <p:tags r:id="rId4"/>
            </p:custDataLst>
          </p:nvPr>
        </p:nvSpPr>
        <p:spPr>
          <a:xfrm rot="10800000">
            <a:off x="10630535" y="5299710"/>
            <a:ext cx="1561465" cy="1561465"/>
          </a:xfrm>
          <a:prstGeom prst="diagStrip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6" name="等腰三角形 7"/>
          <p:cNvSpPr/>
          <p:nvPr userDrawn="1">
            <p:custDataLst>
              <p:tags r:id="rId3"/>
            </p:custDataLst>
          </p:nvPr>
        </p:nvSpPr>
        <p:spPr>
          <a:xfrm rot="10800000">
            <a:off x="11319510" y="-1905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8" name="平行四边形 7"/>
          <p:cNvSpPr/>
          <p:nvPr userDrawn="1">
            <p:custDataLst>
              <p:tags r:id="rId4"/>
            </p:custDataLst>
          </p:nvPr>
        </p:nvSpPr>
        <p:spPr>
          <a:xfrm flipV="1">
            <a:off x="0" y="6246495"/>
            <a:ext cx="935355" cy="59880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grpSp>
        <p:nvGrpSpPr>
          <p:cNvPr id="15" name="组合 14"/>
          <p:cNvGrpSpPr/>
          <p:nvPr userDrawn="1">
            <p:custDataLst>
              <p:tags r:id="rId3"/>
            </p:custDataLst>
          </p:nvPr>
        </p:nvGrpSpPr>
        <p:grpSpPr>
          <a:xfrm rot="13500000">
            <a:off x="-761365" y="2648585"/>
            <a:ext cx="1560830" cy="1560830"/>
            <a:chOff x="0" y="8341"/>
            <a:chExt cx="2458" cy="2458"/>
          </a:xfrm>
        </p:grpSpPr>
        <p:sp>
          <p:nvSpPr>
            <p:cNvPr id="16" name="斜纹 15"/>
            <p:cNvSpPr/>
            <p:nvPr userDrawn="1">
              <p:custDataLst>
                <p:tags r:id="rId4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直角三角形 16"/>
            <p:cNvSpPr/>
            <p:nvPr userDrawn="1">
              <p:custDataLst>
                <p:tags r:id="rId5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 userDrawn="1">
            <p:custDataLst>
              <p:tags r:id="rId6"/>
            </p:custDataLst>
          </p:nvPr>
        </p:nvGrpSpPr>
        <p:grpSpPr>
          <a:xfrm rot="2700000">
            <a:off x="11390630" y="2648585"/>
            <a:ext cx="1560830" cy="1560830"/>
            <a:chOff x="0" y="8341"/>
            <a:chExt cx="2458" cy="2458"/>
          </a:xfrm>
        </p:grpSpPr>
        <p:sp>
          <p:nvSpPr>
            <p:cNvPr id="8" name="斜纹 7"/>
            <p:cNvSpPr/>
            <p:nvPr userDrawn="1">
              <p:custDataLst>
                <p:tags r:id="rId7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直角三角形 8"/>
            <p:cNvSpPr/>
            <p:nvPr userDrawn="1">
              <p:custDataLst>
                <p:tags r:id="rId8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210.xml"/><Relationship Id="rId23" Type="http://schemas.openxmlformats.org/officeDocument/2006/relationships/tags" Target="../tags/tag209.xml"/><Relationship Id="rId22" Type="http://schemas.openxmlformats.org/officeDocument/2006/relationships/tags" Target="../tags/tag208.xml"/><Relationship Id="rId21" Type="http://schemas.openxmlformats.org/officeDocument/2006/relationships/tags" Target="../tags/tag207.xml"/><Relationship Id="rId20" Type="http://schemas.openxmlformats.org/officeDocument/2006/relationships/tags" Target="../tags/tag206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205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9"/>
            </p:custDataLst>
          </p:nvPr>
        </p:nvSpPr>
        <p:spPr bwMode="auto">
          <a:xfrm>
            <a:off x="669925" y="442913"/>
            <a:ext cx="108521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38100" rIns="76200" bIns="38100" numCol="1" anchor="t" anchorCtr="0" compatLnSpc="1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20"/>
            </p:custDataLst>
          </p:nvPr>
        </p:nvSpPr>
        <p:spPr bwMode="auto">
          <a:xfrm>
            <a:off x="669925" y="952500"/>
            <a:ext cx="1085215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0" rIns="82550" bIns="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66744FB1-2F67-4ADA-AFAE-5FC88F594A2A}" type="slidenum">
              <a:rPr lang="zh-CN" altLang="en-US"/>
            </a:fld>
            <a:endParaRPr lang="zh-CN" altLang="en-US" dirty="0"/>
          </a:p>
        </p:txBody>
      </p:sp>
      <p:sp>
        <p:nvSpPr>
          <p:cNvPr id="2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 spc="20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9pPr>
    </p:titleStyle>
    <p:bodyStyle>
      <a:lvl1pPr marL="228600" indent="-228600" algn="l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1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13.xml"/><Relationship Id="rId8" Type="http://schemas.openxmlformats.org/officeDocument/2006/relationships/image" Target="../media/image13.png"/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3" Type="http://schemas.openxmlformats.org/officeDocument/2006/relationships/tags" Target="../tags/tag308.xml"/><Relationship Id="rId21" Type="http://schemas.openxmlformats.org/officeDocument/2006/relationships/slideLayout" Target="../slideLayouts/slideLayout18.xml"/><Relationship Id="rId20" Type="http://schemas.openxmlformats.org/officeDocument/2006/relationships/tags" Target="../tags/tag324.xml"/><Relationship Id="rId2" Type="http://schemas.openxmlformats.org/officeDocument/2006/relationships/tags" Target="../tags/tag307.xml"/><Relationship Id="rId19" Type="http://schemas.openxmlformats.org/officeDocument/2006/relationships/tags" Target="../tags/tag323.xml"/><Relationship Id="rId18" Type="http://schemas.openxmlformats.org/officeDocument/2006/relationships/tags" Target="../tags/tag322.xml"/><Relationship Id="rId17" Type="http://schemas.openxmlformats.org/officeDocument/2006/relationships/tags" Target="../tags/tag321.xml"/><Relationship Id="rId16" Type="http://schemas.openxmlformats.org/officeDocument/2006/relationships/tags" Target="../tags/tag320.xml"/><Relationship Id="rId15" Type="http://schemas.openxmlformats.org/officeDocument/2006/relationships/tags" Target="../tags/tag319.xml"/><Relationship Id="rId14" Type="http://schemas.openxmlformats.org/officeDocument/2006/relationships/tags" Target="../tags/tag318.xml"/><Relationship Id="rId13" Type="http://schemas.openxmlformats.org/officeDocument/2006/relationships/tags" Target="../tags/tag317.xml"/><Relationship Id="rId12" Type="http://schemas.openxmlformats.org/officeDocument/2006/relationships/tags" Target="../tags/tag316.xml"/><Relationship Id="rId11" Type="http://schemas.openxmlformats.org/officeDocument/2006/relationships/tags" Target="../tags/tag315.xml"/><Relationship Id="rId10" Type="http://schemas.openxmlformats.org/officeDocument/2006/relationships/tags" Target="../tags/tag314.xml"/><Relationship Id="rId1" Type="http://schemas.openxmlformats.org/officeDocument/2006/relationships/tags" Target="../tags/tag30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25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tags" Target="../tags/tag218.xml"/><Relationship Id="rId7" Type="http://schemas.openxmlformats.org/officeDocument/2006/relationships/tags" Target="../tags/tag217.x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tags" Target="../tags/tag214.xml"/><Relationship Id="rId3" Type="http://schemas.openxmlformats.org/officeDocument/2006/relationships/tags" Target="../tags/tag213.xml"/><Relationship Id="rId2" Type="http://schemas.openxmlformats.org/officeDocument/2006/relationships/image" Target="../media/image5.png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226.xml"/><Relationship Id="rId16" Type="http://schemas.openxmlformats.org/officeDocument/2006/relationships/tags" Target="../tags/tag225.xml"/><Relationship Id="rId15" Type="http://schemas.openxmlformats.org/officeDocument/2006/relationships/image" Target="../media/image6.png"/><Relationship Id="rId14" Type="http://schemas.openxmlformats.org/officeDocument/2006/relationships/tags" Target="../tags/tag224.xml"/><Relationship Id="rId13" Type="http://schemas.openxmlformats.org/officeDocument/2006/relationships/tags" Target="../tags/tag223.xml"/><Relationship Id="rId12" Type="http://schemas.openxmlformats.org/officeDocument/2006/relationships/tags" Target="../tags/tag222.xml"/><Relationship Id="rId11" Type="http://schemas.openxmlformats.org/officeDocument/2006/relationships/tags" Target="../tags/tag221.xml"/><Relationship Id="rId10" Type="http://schemas.openxmlformats.org/officeDocument/2006/relationships/tags" Target="../tags/tag220.xml"/><Relationship Id="rId1" Type="http://schemas.openxmlformats.org/officeDocument/2006/relationships/tags" Target="../tags/tag21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35.xml"/><Relationship Id="rId8" Type="http://schemas.openxmlformats.org/officeDocument/2006/relationships/tags" Target="../tags/tag234.xml"/><Relationship Id="rId7" Type="http://schemas.openxmlformats.org/officeDocument/2006/relationships/tags" Target="../tags/tag233.xml"/><Relationship Id="rId6" Type="http://schemas.openxmlformats.org/officeDocument/2006/relationships/tags" Target="../tags/tag232.xml"/><Relationship Id="rId5" Type="http://schemas.openxmlformats.org/officeDocument/2006/relationships/tags" Target="../tags/tag231.xml"/><Relationship Id="rId4" Type="http://schemas.openxmlformats.org/officeDocument/2006/relationships/tags" Target="../tags/tag230.xml"/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227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43.xml"/><Relationship Id="rId8" Type="http://schemas.openxmlformats.org/officeDocument/2006/relationships/image" Target="../media/image7.png"/><Relationship Id="rId7" Type="http://schemas.openxmlformats.org/officeDocument/2006/relationships/tags" Target="../tags/tag242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247.xml"/><Relationship Id="rId12" Type="http://schemas.openxmlformats.org/officeDocument/2006/relationships/tags" Target="../tags/tag246.xml"/><Relationship Id="rId11" Type="http://schemas.openxmlformats.org/officeDocument/2006/relationships/tags" Target="../tags/tag245.xml"/><Relationship Id="rId10" Type="http://schemas.openxmlformats.org/officeDocument/2006/relationships/tags" Target="../tags/tag244.xml"/><Relationship Id="rId1" Type="http://schemas.openxmlformats.org/officeDocument/2006/relationships/tags" Target="../tags/tag23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55.xml"/><Relationship Id="rId8" Type="http://schemas.openxmlformats.org/officeDocument/2006/relationships/image" Target="../media/image8.png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7" Type="http://schemas.openxmlformats.org/officeDocument/2006/relationships/slideLayout" Target="../slideLayouts/slideLayout18.xml"/><Relationship Id="rId16" Type="http://schemas.openxmlformats.org/officeDocument/2006/relationships/tags" Target="../tags/tag262.xml"/><Relationship Id="rId15" Type="http://schemas.openxmlformats.org/officeDocument/2006/relationships/tags" Target="../tags/tag261.xml"/><Relationship Id="rId14" Type="http://schemas.openxmlformats.org/officeDocument/2006/relationships/tags" Target="../tags/tag260.xml"/><Relationship Id="rId13" Type="http://schemas.openxmlformats.org/officeDocument/2006/relationships/tags" Target="../tags/tag259.xml"/><Relationship Id="rId12" Type="http://schemas.openxmlformats.org/officeDocument/2006/relationships/tags" Target="../tags/tag258.xml"/><Relationship Id="rId11" Type="http://schemas.openxmlformats.org/officeDocument/2006/relationships/tags" Target="../tags/tag257.xml"/><Relationship Id="rId10" Type="http://schemas.openxmlformats.org/officeDocument/2006/relationships/tags" Target="../tags/tag256.xml"/><Relationship Id="rId1" Type="http://schemas.openxmlformats.org/officeDocument/2006/relationships/tags" Target="../tags/tag24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70.xml"/><Relationship Id="rId8" Type="http://schemas.openxmlformats.org/officeDocument/2006/relationships/image" Target="../media/image9.png"/><Relationship Id="rId7" Type="http://schemas.openxmlformats.org/officeDocument/2006/relationships/tags" Target="../tags/tag269.xml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tags" Target="../tags/tag266.xml"/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274.xml"/><Relationship Id="rId12" Type="http://schemas.openxmlformats.org/officeDocument/2006/relationships/tags" Target="../tags/tag273.xml"/><Relationship Id="rId11" Type="http://schemas.openxmlformats.org/officeDocument/2006/relationships/tags" Target="../tags/tag272.xml"/><Relationship Id="rId10" Type="http://schemas.openxmlformats.org/officeDocument/2006/relationships/tags" Target="../tags/tag271.xml"/><Relationship Id="rId1" Type="http://schemas.openxmlformats.org/officeDocument/2006/relationships/tags" Target="../tags/tag26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82.xml"/><Relationship Id="rId8" Type="http://schemas.openxmlformats.org/officeDocument/2006/relationships/tags" Target="../tags/tag281.xml"/><Relationship Id="rId7" Type="http://schemas.openxmlformats.org/officeDocument/2006/relationships/tags" Target="../tags/tag280.xml"/><Relationship Id="rId6" Type="http://schemas.openxmlformats.org/officeDocument/2006/relationships/tags" Target="../tags/tag279.xml"/><Relationship Id="rId5" Type="http://schemas.openxmlformats.org/officeDocument/2006/relationships/tags" Target="../tags/tag278.xml"/><Relationship Id="rId4" Type="http://schemas.openxmlformats.org/officeDocument/2006/relationships/tags" Target="../tags/tag277.xml"/><Relationship Id="rId3" Type="http://schemas.openxmlformats.org/officeDocument/2006/relationships/tags" Target="../tags/tag276.xml"/><Relationship Id="rId2" Type="http://schemas.openxmlformats.org/officeDocument/2006/relationships/image" Target="../media/image10.png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286.xml"/><Relationship Id="rId12" Type="http://schemas.openxmlformats.org/officeDocument/2006/relationships/tags" Target="../tags/tag285.xml"/><Relationship Id="rId11" Type="http://schemas.openxmlformats.org/officeDocument/2006/relationships/tags" Target="../tags/tag284.xml"/><Relationship Id="rId10" Type="http://schemas.openxmlformats.org/officeDocument/2006/relationships/tags" Target="../tags/tag283.xml"/><Relationship Id="rId1" Type="http://schemas.openxmlformats.org/officeDocument/2006/relationships/tags" Target="../tags/tag275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95.xml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28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02.xml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tags" Target="../tags/tag301.xml"/><Relationship Id="rId5" Type="http://schemas.openxmlformats.org/officeDocument/2006/relationships/tags" Target="../tags/tag300.xml"/><Relationship Id="rId4" Type="http://schemas.openxmlformats.org/officeDocument/2006/relationships/tags" Target="../tags/tag299.xml"/><Relationship Id="rId3" Type="http://schemas.openxmlformats.org/officeDocument/2006/relationships/tags" Target="../tags/tag298.xml"/><Relationship Id="rId2" Type="http://schemas.openxmlformats.org/officeDocument/2006/relationships/tags" Target="../tags/tag297.xml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305.xml"/><Relationship Id="rId12" Type="http://schemas.openxmlformats.org/officeDocument/2006/relationships/tags" Target="../tags/tag304.xml"/><Relationship Id="rId11" Type="http://schemas.openxmlformats.org/officeDocument/2006/relationships/tags" Target="../tags/tag303.xml"/><Relationship Id="rId10" Type="http://schemas.openxmlformats.org/officeDocument/2006/relationships/image" Target="../media/image6.png"/><Relationship Id="rId1" Type="http://schemas.openxmlformats.org/officeDocument/2006/relationships/tags" Target="../tags/tag2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田径运动会编排系统PPT首页图片生成建议(4)"/>
          <p:cNvPicPr>
            <a:picLocks noChangeAspect="1"/>
          </p:cNvPicPr>
          <p:nvPr/>
        </p:nvPicPr>
        <p:blipFill>
          <a:blip r:embed="rId1"/>
          <a:srcRect r="4359" b="6394"/>
          <a:stretch>
            <a:fillRect/>
          </a:stretch>
        </p:blipFill>
        <p:spPr>
          <a:xfrm>
            <a:off x="0" y="7620"/>
            <a:ext cx="12470765" cy="685038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884680" y="3183890"/>
            <a:ext cx="7060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/>
              <a:t>网络</a:t>
            </a:r>
            <a:r>
              <a:rPr lang="en-US" altLang="zh-CN" sz="4400" b="1"/>
              <a:t>&amp;</a:t>
            </a:r>
            <a:r>
              <a:rPr lang="zh-CN" altLang="en-US" sz="4400" b="1"/>
              <a:t>小</a:t>
            </a:r>
            <a:r>
              <a:rPr lang="zh-CN" altLang="en-US" sz="4400" b="1"/>
              <a:t>程序报名操作流程</a:t>
            </a:r>
            <a:endParaRPr lang="zh-CN" altLang="en-US" sz="4400" b="1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8" name="组合 17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9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0" name="平行四边形 19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1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7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598930"/>
            <a:ext cx="2113915" cy="45859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35520" y="1640840"/>
            <a:ext cx="406400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第一步：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添加运动员；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第二步：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项目报名；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第三步：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补充、查看其它信息，包括领队教练信息等。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运动会期间：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可查看赛程、查看号码薄、可填写棒次表、查看团体总分排名、查看本参赛队获奖信息。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小提示：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可通过分享小程序专用查询链接给家长或学生（免登录查看）。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标注 10"/>
          <p:cNvSpPr/>
          <p:nvPr>
            <p:custDataLst>
              <p:tags r:id="rId9"/>
            </p:custDataLst>
          </p:nvPr>
        </p:nvSpPr>
        <p:spPr>
          <a:xfrm>
            <a:off x="3707130" y="1769745"/>
            <a:ext cx="2305050" cy="563245"/>
          </a:xfrm>
          <a:prstGeom prst="wedgeRectCallout">
            <a:avLst>
              <a:gd name="adj1" fmla="val -124628"/>
              <a:gd name="adj2" fmla="val 7187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添加运动员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10"/>
            </p:custDataLst>
          </p:nvPr>
        </p:nvSpPr>
        <p:spPr>
          <a:xfrm>
            <a:off x="1337310" y="2416810"/>
            <a:ext cx="624840" cy="54419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1"/>
            </p:custDataLst>
          </p:nvPr>
        </p:nvSpPr>
        <p:spPr>
          <a:xfrm>
            <a:off x="712470" y="3825240"/>
            <a:ext cx="624840" cy="54419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标注 6"/>
          <p:cNvSpPr/>
          <p:nvPr>
            <p:custDataLst>
              <p:tags r:id="rId12"/>
            </p:custDataLst>
          </p:nvPr>
        </p:nvSpPr>
        <p:spPr>
          <a:xfrm>
            <a:off x="3707130" y="2416810"/>
            <a:ext cx="2305050" cy="563245"/>
          </a:xfrm>
          <a:prstGeom prst="wedgeRectCallout">
            <a:avLst>
              <a:gd name="adj1" fmla="val -152506"/>
              <a:gd name="adj2" fmla="val 20174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项目报名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13"/>
            </p:custDataLst>
          </p:nvPr>
        </p:nvSpPr>
        <p:spPr>
          <a:xfrm>
            <a:off x="3712210" y="3429000"/>
            <a:ext cx="2305050" cy="563245"/>
          </a:xfrm>
          <a:prstGeom prst="wedgeRectCallout">
            <a:avLst>
              <a:gd name="adj1" fmla="val -163856"/>
              <a:gd name="adj2" fmla="val 1715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查看本参赛队具体比赛时间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标注 9"/>
          <p:cNvSpPr/>
          <p:nvPr>
            <p:custDataLst>
              <p:tags r:id="rId14"/>
            </p:custDataLst>
          </p:nvPr>
        </p:nvSpPr>
        <p:spPr>
          <a:xfrm>
            <a:off x="3712210" y="4221480"/>
            <a:ext cx="2305050" cy="563245"/>
          </a:xfrm>
          <a:prstGeom prst="wedgeRectCallout">
            <a:avLst>
              <a:gd name="adj1" fmla="val -130578"/>
              <a:gd name="adj2" fmla="val 3263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查看本参赛队获奖得分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15"/>
            </p:custDataLst>
          </p:nvPr>
        </p:nvSpPr>
        <p:spPr>
          <a:xfrm>
            <a:off x="3707130" y="5621655"/>
            <a:ext cx="2305050" cy="563245"/>
          </a:xfrm>
          <a:prstGeom prst="wedgeRectCallout">
            <a:avLst>
              <a:gd name="adj1" fmla="val -94545"/>
              <a:gd name="adj2" fmla="val -12429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可分享小程序给家长或学生（免登录）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>
            <p:custDataLst>
              <p:tags r:id="rId16"/>
            </p:custDataLst>
          </p:nvPr>
        </p:nvSpPr>
        <p:spPr>
          <a:xfrm>
            <a:off x="712470" y="4707890"/>
            <a:ext cx="624840" cy="54419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>
            <p:custDataLst>
              <p:tags r:id="rId17"/>
            </p:custDataLst>
          </p:nvPr>
        </p:nvSpPr>
        <p:spPr>
          <a:xfrm>
            <a:off x="1360170" y="4707890"/>
            <a:ext cx="624840" cy="54419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>
            <p:custDataLst>
              <p:tags r:id="rId18"/>
            </p:custDataLst>
          </p:nvPr>
        </p:nvSpPr>
        <p:spPr>
          <a:xfrm>
            <a:off x="2028190" y="4707890"/>
            <a:ext cx="624840" cy="54419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参赛队小程序端操作流程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0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田径运动会编排系统PPT首页图片生成建议(4)"/>
          <p:cNvPicPr>
            <a:picLocks noChangeAspect="1"/>
          </p:cNvPicPr>
          <p:nvPr/>
        </p:nvPicPr>
        <p:blipFill>
          <a:blip r:embed="rId1"/>
          <a:srcRect r="4359" b="6394"/>
          <a:stretch>
            <a:fillRect/>
          </a:stretch>
        </p:blipFill>
        <p:spPr>
          <a:xfrm>
            <a:off x="0" y="7620"/>
            <a:ext cx="12470765" cy="68503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8" name="内容占位符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79450" y="1480185"/>
            <a:ext cx="6212840" cy="4759325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3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3" name="平行四边形 7"/>
            <p:cNvSpPr/>
            <p:nvPr userDrawn="1">
              <p:custDataLst>
                <p:tags r:id="rId4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4" name="平行四边形 13"/>
            <p:cNvSpPr/>
            <p:nvPr userDrawn="1">
              <p:custDataLst>
                <p:tags r:id="rId5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6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7" name="等腰三角形 7"/>
            <p:cNvSpPr/>
            <p:nvPr userDrawn="1">
              <p:custDataLst>
                <p:tags r:id="rId7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8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idx="4294967295"/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参赛队如何进入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7298690" y="1313815"/>
            <a:ext cx="4598670" cy="24161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运动会管理员下发《参赛队报名须知》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内含：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电脑端网络报名网址；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小程序端二维码；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参赛队帐号、密码；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简单操作流程。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/>
          <p:nvPr>
            <p:custDataLst>
              <p:tags r:id="rId11"/>
            </p:custDataLst>
          </p:nvPr>
        </p:nvSpPr>
        <p:spPr>
          <a:xfrm>
            <a:off x="1868170" y="3776980"/>
            <a:ext cx="3204845" cy="27051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2"/>
            </p:custDataLst>
          </p:nvPr>
        </p:nvSpPr>
        <p:spPr>
          <a:xfrm>
            <a:off x="1299210" y="4402455"/>
            <a:ext cx="835660" cy="7905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13"/>
            </p:custDataLst>
          </p:nvPr>
        </p:nvSpPr>
        <p:spPr>
          <a:xfrm>
            <a:off x="2905760" y="5760720"/>
            <a:ext cx="1554480" cy="563245"/>
          </a:xfrm>
          <a:prstGeom prst="wedgeRectCallout">
            <a:avLst>
              <a:gd name="adj1" fmla="val -94730"/>
              <a:gd name="adj2" fmla="val -20005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专属小程序码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14"/>
            </p:custDataLst>
          </p:nvPr>
        </p:nvSpPr>
        <p:spPr>
          <a:xfrm>
            <a:off x="5838190" y="4931410"/>
            <a:ext cx="1554480" cy="563245"/>
          </a:xfrm>
          <a:prstGeom prst="wedgeRectCallout">
            <a:avLst>
              <a:gd name="adj1" fmla="val -94730"/>
              <a:gd name="adj2" fmla="val -20005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专属报名网址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15"/>
          <a:stretch>
            <a:fillRect/>
          </a:stretch>
        </p:blipFill>
        <p:spPr>
          <a:xfrm>
            <a:off x="7649845" y="4046855"/>
            <a:ext cx="1861185" cy="201549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16"/>
            </p:custDataLst>
          </p:nvPr>
        </p:nvSpPr>
        <p:spPr>
          <a:xfrm>
            <a:off x="9768205" y="4572635"/>
            <a:ext cx="17614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扫码测试：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选择第一中学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密码：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1234567</a:t>
            </a:r>
            <a:endParaRPr lang="en-US" altLang="zh-CN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7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</p:spPr>
        <p:txBody>
          <a:bodyPr/>
          <a:p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网页端</a:t>
            </a:r>
            <a:endParaRPr lang="zh-CN" altLang="en-US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小程序端</a:t>
            </a:r>
            <a:endParaRPr lang="zh-CN" altLang="en-US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两个种试式都可以实现添加运动员、网络报名、填写领队、教练信息、查看本队赛程、查看报名结果、查看积分排名等。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小程序端特有功能：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可以分享小程序给家长或学生，可以实时查看比赛结果。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网页端特有功能：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可以上传照片、身份证、保险、承诺书等材料。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参赛队可以通过两个方式报名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8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2" name="平行四边形 11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5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569720" y="1490345"/>
            <a:ext cx="9046210" cy="4406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4064000" y="614172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参赛队管理台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1637030" y="1957705"/>
            <a:ext cx="2175510" cy="393890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标注 9"/>
          <p:cNvSpPr/>
          <p:nvPr>
            <p:custDataLst>
              <p:tags r:id="rId11"/>
            </p:custDataLst>
          </p:nvPr>
        </p:nvSpPr>
        <p:spPr>
          <a:xfrm>
            <a:off x="3241040" y="6073775"/>
            <a:ext cx="1554480" cy="563245"/>
          </a:xfrm>
          <a:prstGeom prst="wedgeRectCallout">
            <a:avLst>
              <a:gd name="adj1" fmla="val -31209"/>
              <a:gd name="adj2" fmla="val -777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菜单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网页端管理台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4" name="组合 13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6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7" name="平行四边形 16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4" name="组合 3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7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3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8194675" y="1397635"/>
            <a:ext cx="3735070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第一步：</a:t>
            </a:r>
            <a:endParaRPr lang="en-US" altLang="zh-CN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添加运动员；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填写运动员信息；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如组织方对身份证、个人照片、承诺书、保险等有要求，可以一并上传；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运动员基本信息可以一个一个添加，也可以批量复制。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对于有材料要求的比赛，可以在此上传保险单、承诺书、身份证、照片等材料。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330" y="1489710"/>
            <a:ext cx="7480935" cy="4598035"/>
          </a:xfrm>
          <a:prstGeom prst="rect">
            <a:avLst/>
          </a:prstGeom>
        </p:spPr>
      </p:pic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6498590" y="1510030"/>
            <a:ext cx="776605" cy="27051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7326630" y="1504950"/>
            <a:ext cx="776605" cy="27051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11"/>
            </p:custDataLst>
          </p:nvPr>
        </p:nvSpPr>
        <p:spPr>
          <a:xfrm>
            <a:off x="608330" y="4980940"/>
            <a:ext cx="7481570" cy="13716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12"/>
            </p:custDataLst>
          </p:nvPr>
        </p:nvSpPr>
        <p:spPr>
          <a:xfrm>
            <a:off x="8266430" y="6087745"/>
            <a:ext cx="1554480" cy="563245"/>
          </a:xfrm>
          <a:prstGeom prst="wedgeRectCallout">
            <a:avLst>
              <a:gd name="adj1" fmla="val -60947"/>
              <a:gd name="adj2" fmla="val -5022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运动员材料上传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标注 9"/>
          <p:cNvSpPr/>
          <p:nvPr>
            <p:custDataLst>
              <p:tags r:id="rId13"/>
            </p:custDataLst>
          </p:nvPr>
        </p:nvSpPr>
        <p:spPr>
          <a:xfrm>
            <a:off x="5720715" y="2270125"/>
            <a:ext cx="1554480" cy="563245"/>
          </a:xfrm>
          <a:prstGeom prst="wedgeRectCallout">
            <a:avLst>
              <a:gd name="adj1" fmla="val 74060"/>
              <a:gd name="adj2" fmla="val -12891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批量复制运动员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标注 10"/>
          <p:cNvSpPr/>
          <p:nvPr>
            <p:custDataLst>
              <p:tags r:id="rId14"/>
            </p:custDataLst>
          </p:nvPr>
        </p:nvSpPr>
        <p:spPr>
          <a:xfrm>
            <a:off x="3335020" y="1780540"/>
            <a:ext cx="1554480" cy="563245"/>
          </a:xfrm>
          <a:prstGeom prst="wedgeRectCallout">
            <a:avLst>
              <a:gd name="adj1" fmla="val 151470"/>
              <a:gd name="adj2" fmla="val -5033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单独添加运动员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第一步：添加运动员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6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2" name="平行四边形 11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7410450" cy="368681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8194675" y="1397635"/>
            <a:ext cx="373507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第二步：</a:t>
            </a:r>
            <a:endParaRPr lang="en-US" altLang="zh-CN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勾选比赛项目。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提示：集体项目不受限；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当个人项目超限报规则时，会弹窗提示，并无法保存。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10"/>
            </p:custDataLst>
          </p:nvPr>
        </p:nvSpPr>
        <p:spPr>
          <a:xfrm>
            <a:off x="1153795" y="3139440"/>
            <a:ext cx="6741795" cy="203771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标注 10"/>
          <p:cNvSpPr/>
          <p:nvPr>
            <p:custDataLst>
              <p:tags r:id="rId11"/>
            </p:custDataLst>
          </p:nvPr>
        </p:nvSpPr>
        <p:spPr>
          <a:xfrm>
            <a:off x="3077845" y="5649595"/>
            <a:ext cx="1554480" cy="563245"/>
          </a:xfrm>
          <a:prstGeom prst="wedgeRectCallout">
            <a:avLst>
              <a:gd name="adj1" fmla="val -154289"/>
              <a:gd name="adj2" fmla="val -39013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用鼠标勾选要报的项目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第二步：项目报名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8330" y="1614170"/>
            <a:ext cx="8107045" cy="3689350"/>
          </a:xfrm>
          <a:prstGeom prst="rect">
            <a:avLst/>
          </a:prstGeom>
        </p:spPr>
      </p:pic>
      <p:grpSp>
        <p:nvGrpSpPr>
          <p:cNvPr id="9" name="组合 8"/>
          <p:cNvGrpSpPr/>
          <p:nvPr userDrawn="1">
            <p:custDataLst>
              <p:tags r:id="rId3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2" name="平行四边形 7"/>
            <p:cNvSpPr/>
            <p:nvPr userDrawn="1">
              <p:custDataLst>
                <p:tags r:id="rId4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3" name="平行四边形 12"/>
            <p:cNvSpPr/>
            <p:nvPr userDrawn="1">
              <p:custDataLst>
                <p:tags r:id="rId5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6" name="组合 5"/>
          <p:cNvGrpSpPr/>
          <p:nvPr userDrawn="1">
            <p:custDataLst>
              <p:tags r:id="rId6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7" name="等腰三角形 7"/>
            <p:cNvSpPr/>
            <p:nvPr userDrawn="1">
              <p:custDataLst>
                <p:tags r:id="rId7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8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11" name="矩形标注 10"/>
          <p:cNvSpPr/>
          <p:nvPr>
            <p:custDataLst>
              <p:tags r:id="rId9"/>
            </p:custDataLst>
          </p:nvPr>
        </p:nvSpPr>
        <p:spPr>
          <a:xfrm>
            <a:off x="3221990" y="5798820"/>
            <a:ext cx="2305050" cy="563245"/>
          </a:xfrm>
          <a:prstGeom prst="wedgeRectCallout">
            <a:avLst>
              <a:gd name="adj1" fmla="val -76033"/>
              <a:gd name="adj2" fmla="val -44661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报满了这里显示黄色，无法再勾选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10"/>
            </p:custDataLst>
          </p:nvPr>
        </p:nvSpPr>
        <p:spPr>
          <a:xfrm>
            <a:off x="1164590" y="3190875"/>
            <a:ext cx="7550785" cy="211264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1"/>
            </p:custDataLst>
          </p:nvPr>
        </p:nvSpPr>
        <p:spPr>
          <a:xfrm>
            <a:off x="8842375" y="1614170"/>
            <a:ext cx="32004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提示：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当某名运动员或某个项目报满时，会显示黄色，该运动员或该项目将无法再勾选。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三步：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勾选报名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4" name="内容占位符 3"/>
          <p:cNvGraphicFramePr/>
          <p:nvPr>
            <p:ph idx="4294967295"/>
            <p:custDataLst>
              <p:tags r:id="rId7"/>
            </p:custDataLst>
          </p:nvPr>
        </p:nvGraphicFramePr>
        <p:xfrm>
          <a:off x="608330" y="1490345"/>
          <a:ext cx="10968990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8430"/>
                <a:gridCol w="4034790"/>
                <a:gridCol w="4255770"/>
              </a:tblGrid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菜单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名称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功能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备注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控制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面板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查看参赛队整体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概况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同单位不同分组时可以切换分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组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运动员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管理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添加、修改运动员信息，上传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材料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项目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报名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给添加的运动员报名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项目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领队教练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信息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填写领队教练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信息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领队、教练有多人时，可用</a:t>
                      </a: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“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lang="en-US" altLang="zh-CN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”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分隔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/>
                </a:tc>
              </a:tr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运动员号码对照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表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可查看本参赛队运动员号码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薄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比赛时间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表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可查看本参赛队运动员具体比赛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时间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报名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统计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可查看本参赛队报名统计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数据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填写棒次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表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接力项目可填写各棒次运动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员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获奖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统计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可查看本参赛队获奖运动员统计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数据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本届运动会全部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排名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可查看本届运动会总分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排名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4140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本届运动会成绩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汇总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可查看本届运动会前八名成绩、</a:t>
                      </a:r>
                      <a:r>
                        <a:rPr lang="zh-CN" altLang="en-US">
                          <a:latin typeface="微软雅黑" panose="020B0503020204020204" charset="-122"/>
                          <a:ea typeface="微软雅黑" panose="020B0503020204020204" charset="-122"/>
                        </a:rPr>
                        <a:t>名单</a:t>
                      </a: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标题 1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网页端各菜单主要功能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2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3" name="平行四边形 12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5245" y="1577340"/>
            <a:ext cx="1983740" cy="43053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4660" y="1577340"/>
            <a:ext cx="1983740" cy="43053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6698615" y="1313815"/>
            <a:ext cx="4598670" cy="24161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运动会管理员下发《参赛队报名须知》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内含：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电脑端网络报名网址；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小程序端二维码；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参赛队帐号、密码；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简单操作流程。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10"/>
          <a:stretch>
            <a:fillRect/>
          </a:stretch>
        </p:blipFill>
        <p:spPr>
          <a:xfrm>
            <a:off x="7049770" y="4046855"/>
            <a:ext cx="1861185" cy="201549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9168130" y="4572635"/>
            <a:ext cx="17614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扫码测试：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选择第一中学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密码：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1234567</a:t>
            </a:r>
            <a:endParaRPr lang="en-US" altLang="zh-CN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小程序端入口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6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7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9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COMBINE_RELATE_SLIDE_ID" val="background20177529_1"/>
  <p:tag name="KSO_WM_TEMPLATE_THUMBS_INDEX" val="1、12、13"/>
  <p:tag name="KSO_WM_TEMPLATE_SUBCATEGORY" val="0"/>
  <p:tag name="KSO_WM_TAG_VERSION" val="1.0"/>
  <p:tag name="KSO_WM_BEAUTIFY_FLAG" val="#wm#"/>
  <p:tag name="KSO_WM_TEMPLATE_CATEGORY" val="custom"/>
  <p:tag name="KSO_WM_TEMPLATE_INDEX" val="20196577"/>
  <p:tag name="KSO_WM_TEMPLATE_MASTER_TYPE" val="1"/>
  <p:tag name="KSO_WM_TEMPLATE_COLOR_TYPE" val="0"/>
</p:tagLst>
</file>

<file path=ppt/tags/tag211.xml><?xml version="1.0" encoding="utf-8"?>
<p:tagLst xmlns:p="http://schemas.openxmlformats.org/presentationml/2006/main">
  <p:tag name="KSO_WM_SLIDE_ID" val="custom20196577_1"/>
  <p:tag name="KSO_WM_TEMPLATE_SUBCATEGORY" val="0"/>
  <p:tag name="KSO_WM_TEMPLATE_MASTER_TYPE" val="1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96577"/>
  <p:tag name="KSO_WM_SLIDE_LAYOUT" val="a_b"/>
  <p:tag name="KSO_WM_SLIDE_LAYOUT_CNT" val="1_1"/>
  <p:tag name="KSO_WM_UNIT_SHOW_EDIT_AREA_INDICATION" val="1"/>
  <p:tag name="KSO_WM_TEMPLATE_THUMBS_INDEX" val="1、4、5、9、12、13、14、16、17"/>
  <p:tag name="KSO_WM_COMBINE_RELATE_SLIDE_ID" val="background20177529_1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2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2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3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4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5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5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6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8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8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TABLE_ENDDRAG_ORIGIN_RECT" val="863*390"/>
  <p:tag name="TABLE_ENDDRAG_RECT" val="47*117*863*390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9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0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0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CBDBEE"/>
      </a:dk2>
      <a:lt2>
        <a:srgbClr val="FFFFFF"/>
      </a:lt2>
      <a:accent1>
        <a:srgbClr val="376BAB"/>
      </a:accent1>
      <a:accent2>
        <a:srgbClr val="4A80C5"/>
      </a:accent2>
      <a:accent3>
        <a:srgbClr val="6D99D0"/>
      </a:accent3>
      <a:accent4>
        <a:srgbClr val="5C80C5"/>
      </a:accent4>
      <a:accent5>
        <a:srgbClr val="496897"/>
      </a:accent5>
      <a:accent6>
        <a:srgbClr val="3E4C65"/>
      </a:accent6>
      <a:hlink>
        <a:srgbClr val="85C0FB"/>
      </a:hlink>
      <a:folHlink>
        <a:srgbClr val="70A2DE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1061</Words>
  <Application>WPS 演示</Application>
  <PresentationFormat>宽屏</PresentationFormat>
  <Paragraphs>161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1_Office 主题​​</vt:lpstr>
      <vt:lpstr>PowerPoint 演示文稿</vt:lpstr>
      <vt:lpstr>参赛队如何进入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牛</cp:lastModifiedBy>
  <cp:revision>166</cp:revision>
  <dcterms:created xsi:type="dcterms:W3CDTF">2019-06-19T02:08:00Z</dcterms:created>
  <dcterms:modified xsi:type="dcterms:W3CDTF">2026-07-18T09:24:26Z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30EAB40F2A604562908A51BDA4BE07FF_13</vt:lpwstr>
  </property>
</Properties>
</file>