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sldIdLst>
    <p:sldId id="282" r:id="rId4"/>
    <p:sldId id="283" r:id="rId5"/>
    <p:sldId id="310" r:id="rId6"/>
    <p:sldId id="311" r:id="rId7"/>
    <p:sldId id="312" r:id="rId8"/>
    <p:sldId id="313" r:id="rId9"/>
    <p:sldId id="314" r:id="rId10"/>
    <p:sldId id="315" r:id="rId11"/>
    <p:sldId id="316" r:id="rId12"/>
    <p:sldId id="317" r:id="rId13"/>
    <p:sldId id="318" r:id="rId14"/>
    <p:sldId id="319" r:id="rId15"/>
    <p:sldId id="320" r:id="rId16"/>
    <p:sldId id="321" r:id="rId17"/>
    <p:sldId id="322" r:id="rId18"/>
    <p:sldId id="323" r:id="rId19"/>
    <p:sldId id="324" r:id="rId20"/>
    <p:sldId id="325" r:id="rId21"/>
    <p:sldId id="326" r:id="rId22"/>
    <p:sldId id="327" r:id="rId23"/>
    <p:sldId id="328" r:id="rId24"/>
    <p:sldId id="329" r:id="rId25"/>
    <p:sldId id="330" r:id="rId26"/>
    <p:sldId id="331" r:id="rId27"/>
    <p:sldId id="332" r:id="rId28"/>
    <p:sldId id="333" r:id="rId29"/>
    <p:sldId id="334" r:id="rId30"/>
    <p:sldId id="335" r:id="rId31"/>
    <p:sldId id="336" r:id="rId32"/>
    <p:sldId id="337" r:id="rId33"/>
    <p:sldId id="338" r:id="rId3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5" userDrawn="1">
          <p15:clr>
            <a:srgbClr val="A4A3A4"/>
          </p15:clr>
        </p15:guide>
        <p15:guide id="2" pos="383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55"/>
        <p:guide pos="3837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7" Type="http://schemas.openxmlformats.org/officeDocument/2006/relationships/tableStyles" Target="tableStyles.xml"/><Relationship Id="rId36" Type="http://schemas.openxmlformats.org/officeDocument/2006/relationships/viewProps" Target="viewProps.xml"/><Relationship Id="rId35" Type="http://schemas.openxmlformats.org/officeDocument/2006/relationships/presProps" Target="presProps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69.xml"/><Relationship Id="rId8" Type="http://schemas.openxmlformats.org/officeDocument/2006/relationships/tags" Target="../tags/tag68.xml"/><Relationship Id="rId7" Type="http://schemas.openxmlformats.org/officeDocument/2006/relationships/tags" Target="../tags/tag67.xml"/><Relationship Id="rId6" Type="http://schemas.openxmlformats.org/officeDocument/2006/relationships/tags" Target="../tags/tag66.xml"/><Relationship Id="rId5" Type="http://schemas.openxmlformats.org/officeDocument/2006/relationships/image" Target="../media/image1.jpeg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3" Type="http://schemas.openxmlformats.org/officeDocument/2006/relationships/tags" Target="../tags/tag73.xml"/><Relationship Id="rId12" Type="http://schemas.openxmlformats.org/officeDocument/2006/relationships/tags" Target="../tags/tag72.xml"/><Relationship Id="rId11" Type="http://schemas.openxmlformats.org/officeDocument/2006/relationships/tags" Target="../tags/tag71.xml"/><Relationship Id="rId10" Type="http://schemas.openxmlformats.org/officeDocument/2006/relationships/tags" Target="../tags/tag70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78.xml"/><Relationship Id="rId5" Type="http://schemas.openxmlformats.org/officeDocument/2006/relationships/tags" Target="../tags/tag77.xml"/><Relationship Id="rId4" Type="http://schemas.openxmlformats.org/officeDocument/2006/relationships/tags" Target="../tags/tag76.xml"/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84.xml"/><Relationship Id="rId8" Type="http://schemas.microsoft.com/office/2007/relationships/hdphoto" Target="../media/image3.wdp"/><Relationship Id="rId7" Type="http://schemas.openxmlformats.org/officeDocument/2006/relationships/image" Target="../media/image2.png"/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7" Type="http://schemas.openxmlformats.org/officeDocument/2006/relationships/tags" Target="../tags/tag90.xml"/><Relationship Id="rId6" Type="http://schemas.openxmlformats.org/officeDocument/2006/relationships/tags" Target="../tags/tag89.xml"/><Relationship Id="rId5" Type="http://schemas.openxmlformats.org/officeDocument/2006/relationships/tags" Target="../tags/tag88.xml"/><Relationship Id="rId4" Type="http://schemas.openxmlformats.org/officeDocument/2006/relationships/tags" Target="../tags/tag87.xml"/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98.xml"/><Relationship Id="rId8" Type="http://schemas.openxmlformats.org/officeDocument/2006/relationships/tags" Target="../tags/tag97.xml"/><Relationship Id="rId7" Type="http://schemas.openxmlformats.org/officeDocument/2006/relationships/tags" Target="../tags/tag96.xml"/><Relationship Id="rId6" Type="http://schemas.openxmlformats.org/officeDocument/2006/relationships/tags" Target="../tags/tag95.xml"/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tags" Target="../tags/tag105.xml"/><Relationship Id="rId3" Type="http://schemas.openxmlformats.org/officeDocument/2006/relationships/tags" Target="../tags/tag104.xml"/><Relationship Id="rId2" Type="http://schemas.openxmlformats.org/officeDocument/2006/relationships/tags" Target="../tags/tag103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111.xml"/><Relationship Id="rId6" Type="http://schemas.openxmlformats.org/officeDocument/2006/relationships/tags" Target="../tags/tag110.xml"/><Relationship Id="rId5" Type="http://schemas.openxmlformats.org/officeDocument/2006/relationships/tags" Target="../tags/tag109.xml"/><Relationship Id="rId4" Type="http://schemas.openxmlformats.org/officeDocument/2006/relationships/tags" Target="../tags/tag108.xml"/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116.xml"/><Relationship Id="rId5" Type="http://schemas.openxmlformats.org/officeDocument/2006/relationships/tags" Target="../tags/tag115.xml"/><Relationship Id="rId4" Type="http://schemas.openxmlformats.org/officeDocument/2006/relationships/tags" Target="../tags/tag114.xml"/><Relationship Id="rId3" Type="http://schemas.openxmlformats.org/officeDocument/2006/relationships/tags" Target="../tags/tag113.xml"/><Relationship Id="rId2" Type="http://schemas.openxmlformats.org/officeDocument/2006/relationships/tags" Target="../tags/tag112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120.xml"/><Relationship Id="rId4" Type="http://schemas.openxmlformats.org/officeDocument/2006/relationships/tags" Target="../tags/tag119.xml"/><Relationship Id="rId3" Type="http://schemas.openxmlformats.org/officeDocument/2006/relationships/tags" Target="../tags/tag118.xml"/><Relationship Id="rId2" Type="http://schemas.openxmlformats.org/officeDocument/2006/relationships/tags" Target="../tags/tag117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128.xml"/><Relationship Id="rId8" Type="http://schemas.openxmlformats.org/officeDocument/2006/relationships/tags" Target="../tags/tag127.xml"/><Relationship Id="rId7" Type="http://schemas.openxmlformats.org/officeDocument/2006/relationships/tags" Target="../tags/tag126.xml"/><Relationship Id="rId6" Type="http://schemas.openxmlformats.org/officeDocument/2006/relationships/tags" Target="../tags/tag125.xml"/><Relationship Id="rId5" Type="http://schemas.openxmlformats.org/officeDocument/2006/relationships/tags" Target="../tags/tag124.xml"/><Relationship Id="rId4" Type="http://schemas.openxmlformats.org/officeDocument/2006/relationships/tags" Target="../tags/tag123.xml"/><Relationship Id="rId3" Type="http://schemas.openxmlformats.org/officeDocument/2006/relationships/tags" Target="../tags/tag122.xml"/><Relationship Id="rId2" Type="http://schemas.openxmlformats.org/officeDocument/2006/relationships/tags" Target="../tags/tag121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136.xml"/><Relationship Id="rId8" Type="http://schemas.openxmlformats.org/officeDocument/2006/relationships/tags" Target="../tags/tag135.xml"/><Relationship Id="rId7" Type="http://schemas.openxmlformats.org/officeDocument/2006/relationships/tags" Target="../tags/tag134.xml"/><Relationship Id="rId6" Type="http://schemas.openxmlformats.org/officeDocument/2006/relationships/tags" Target="../tags/tag133.xml"/><Relationship Id="rId5" Type="http://schemas.openxmlformats.org/officeDocument/2006/relationships/tags" Target="../tags/tag132.xml"/><Relationship Id="rId4" Type="http://schemas.openxmlformats.org/officeDocument/2006/relationships/tags" Target="../tags/tag131.xml"/><Relationship Id="rId3" Type="http://schemas.openxmlformats.org/officeDocument/2006/relationships/tags" Target="../tags/tag130.xml"/><Relationship Id="rId2" Type="http://schemas.openxmlformats.org/officeDocument/2006/relationships/tags" Target="../tags/tag129.xml"/><Relationship Id="rId11" Type="http://schemas.openxmlformats.org/officeDocument/2006/relationships/tags" Target="../tags/tag138.xml"/><Relationship Id="rId10" Type="http://schemas.openxmlformats.org/officeDocument/2006/relationships/tags" Target="../tags/tag137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146.xml"/><Relationship Id="rId8" Type="http://schemas.openxmlformats.org/officeDocument/2006/relationships/tags" Target="../tags/tag145.xml"/><Relationship Id="rId7" Type="http://schemas.openxmlformats.org/officeDocument/2006/relationships/tags" Target="../tags/tag144.xml"/><Relationship Id="rId6" Type="http://schemas.openxmlformats.org/officeDocument/2006/relationships/tags" Target="../tags/tag143.xml"/><Relationship Id="rId5" Type="http://schemas.openxmlformats.org/officeDocument/2006/relationships/tags" Target="../tags/tag142.xml"/><Relationship Id="rId4" Type="http://schemas.openxmlformats.org/officeDocument/2006/relationships/tags" Target="../tags/tag141.xml"/><Relationship Id="rId3" Type="http://schemas.openxmlformats.org/officeDocument/2006/relationships/tags" Target="../tags/tag140.xml"/><Relationship Id="rId2" Type="http://schemas.openxmlformats.org/officeDocument/2006/relationships/tags" Target="../tags/tag139.xml"/><Relationship Id="rId13" Type="http://schemas.openxmlformats.org/officeDocument/2006/relationships/tags" Target="../tags/tag150.xml"/><Relationship Id="rId12" Type="http://schemas.openxmlformats.org/officeDocument/2006/relationships/tags" Target="../tags/tag149.xml"/><Relationship Id="rId11" Type="http://schemas.openxmlformats.org/officeDocument/2006/relationships/tags" Target="../tags/tag148.xml"/><Relationship Id="rId10" Type="http://schemas.openxmlformats.org/officeDocument/2006/relationships/tags" Target="../tags/tag147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158.xml"/><Relationship Id="rId8" Type="http://schemas.openxmlformats.org/officeDocument/2006/relationships/tags" Target="../tags/tag157.xml"/><Relationship Id="rId7" Type="http://schemas.openxmlformats.org/officeDocument/2006/relationships/tags" Target="../tags/tag156.xml"/><Relationship Id="rId6" Type="http://schemas.openxmlformats.org/officeDocument/2006/relationships/tags" Target="../tags/tag155.xml"/><Relationship Id="rId5" Type="http://schemas.openxmlformats.org/officeDocument/2006/relationships/tags" Target="../tags/tag154.xml"/><Relationship Id="rId4" Type="http://schemas.openxmlformats.org/officeDocument/2006/relationships/tags" Target="../tags/tag153.xml"/><Relationship Id="rId3" Type="http://schemas.openxmlformats.org/officeDocument/2006/relationships/tags" Target="../tags/tag152.xml"/><Relationship Id="rId2" Type="http://schemas.openxmlformats.org/officeDocument/2006/relationships/tags" Target="../tags/tag151.xml"/><Relationship Id="rId10" Type="http://schemas.openxmlformats.org/officeDocument/2006/relationships/tags" Target="../tags/tag159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167.xml"/><Relationship Id="rId8" Type="http://schemas.openxmlformats.org/officeDocument/2006/relationships/tags" Target="../tags/tag166.xml"/><Relationship Id="rId7" Type="http://schemas.openxmlformats.org/officeDocument/2006/relationships/tags" Target="../tags/tag165.xml"/><Relationship Id="rId6" Type="http://schemas.openxmlformats.org/officeDocument/2006/relationships/tags" Target="../tags/tag164.xml"/><Relationship Id="rId5" Type="http://schemas.openxmlformats.org/officeDocument/2006/relationships/tags" Target="../tags/tag163.xml"/><Relationship Id="rId4" Type="http://schemas.openxmlformats.org/officeDocument/2006/relationships/tags" Target="../tags/tag162.xml"/><Relationship Id="rId3" Type="http://schemas.openxmlformats.org/officeDocument/2006/relationships/tags" Target="../tags/tag161.xml"/><Relationship Id="rId2" Type="http://schemas.openxmlformats.org/officeDocument/2006/relationships/tags" Target="../tags/tag160.xml"/><Relationship Id="rId14" Type="http://schemas.openxmlformats.org/officeDocument/2006/relationships/tags" Target="../tags/tag172.xml"/><Relationship Id="rId13" Type="http://schemas.openxmlformats.org/officeDocument/2006/relationships/tags" Target="../tags/tag171.xml"/><Relationship Id="rId12" Type="http://schemas.openxmlformats.org/officeDocument/2006/relationships/tags" Target="../tags/tag170.xml"/><Relationship Id="rId11" Type="http://schemas.openxmlformats.org/officeDocument/2006/relationships/tags" Target="../tags/tag169.xml"/><Relationship Id="rId10" Type="http://schemas.openxmlformats.org/officeDocument/2006/relationships/tags" Target="../tags/tag168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180.xml"/><Relationship Id="rId8" Type="http://schemas.openxmlformats.org/officeDocument/2006/relationships/tags" Target="../tags/tag179.xml"/><Relationship Id="rId7" Type="http://schemas.openxmlformats.org/officeDocument/2006/relationships/tags" Target="../tags/tag178.xml"/><Relationship Id="rId6" Type="http://schemas.openxmlformats.org/officeDocument/2006/relationships/tags" Target="../tags/tag177.xml"/><Relationship Id="rId5" Type="http://schemas.openxmlformats.org/officeDocument/2006/relationships/tags" Target="../tags/tag176.xml"/><Relationship Id="rId4" Type="http://schemas.openxmlformats.org/officeDocument/2006/relationships/tags" Target="../tags/tag175.xml"/><Relationship Id="rId3" Type="http://schemas.openxmlformats.org/officeDocument/2006/relationships/tags" Target="../tags/tag174.xml"/><Relationship Id="rId2" Type="http://schemas.openxmlformats.org/officeDocument/2006/relationships/tags" Target="../tags/tag173.xml"/><Relationship Id="rId10" Type="http://schemas.openxmlformats.org/officeDocument/2006/relationships/tags" Target="../tags/tag181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tags" Target="../tags/tag189.xml"/><Relationship Id="rId8" Type="http://schemas.openxmlformats.org/officeDocument/2006/relationships/tags" Target="../tags/tag188.xml"/><Relationship Id="rId7" Type="http://schemas.openxmlformats.org/officeDocument/2006/relationships/tags" Target="../tags/tag187.xml"/><Relationship Id="rId6" Type="http://schemas.openxmlformats.org/officeDocument/2006/relationships/tags" Target="../tags/tag186.xml"/><Relationship Id="rId5" Type="http://schemas.openxmlformats.org/officeDocument/2006/relationships/tags" Target="../tags/tag185.xml"/><Relationship Id="rId4" Type="http://schemas.openxmlformats.org/officeDocument/2006/relationships/tags" Target="../tags/tag184.xml"/><Relationship Id="rId3" Type="http://schemas.openxmlformats.org/officeDocument/2006/relationships/tags" Target="../tags/tag183.xml"/><Relationship Id="rId2" Type="http://schemas.openxmlformats.org/officeDocument/2006/relationships/tags" Target="../tags/tag182.xml"/><Relationship Id="rId12" Type="http://schemas.openxmlformats.org/officeDocument/2006/relationships/tags" Target="../tags/tag192.xml"/><Relationship Id="rId11" Type="http://schemas.openxmlformats.org/officeDocument/2006/relationships/tags" Target="../tags/tag191.xml"/><Relationship Id="rId10" Type="http://schemas.openxmlformats.org/officeDocument/2006/relationships/tags" Target="../tags/tag190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200.xml"/><Relationship Id="rId8" Type="http://schemas.openxmlformats.org/officeDocument/2006/relationships/tags" Target="../tags/tag199.xml"/><Relationship Id="rId7" Type="http://schemas.openxmlformats.org/officeDocument/2006/relationships/tags" Target="../tags/tag198.xml"/><Relationship Id="rId6" Type="http://schemas.openxmlformats.org/officeDocument/2006/relationships/tags" Target="../tags/tag197.xml"/><Relationship Id="rId5" Type="http://schemas.openxmlformats.org/officeDocument/2006/relationships/tags" Target="../tags/tag196.xml"/><Relationship Id="rId4" Type="http://schemas.openxmlformats.org/officeDocument/2006/relationships/tags" Target="../tags/tag195.xml"/><Relationship Id="rId3" Type="http://schemas.openxmlformats.org/officeDocument/2006/relationships/tags" Target="../tags/tag194.xml"/><Relationship Id="rId2" Type="http://schemas.openxmlformats.org/officeDocument/2006/relationships/tags" Target="../tags/tag193.xml"/><Relationship Id="rId13" Type="http://schemas.openxmlformats.org/officeDocument/2006/relationships/tags" Target="../tags/tag204.xml"/><Relationship Id="rId12" Type="http://schemas.openxmlformats.org/officeDocument/2006/relationships/tags" Target="../tags/tag203.xml"/><Relationship Id="rId11" Type="http://schemas.openxmlformats.org/officeDocument/2006/relationships/tags" Target="../tags/tag202.xml"/><Relationship Id="rId10" Type="http://schemas.openxmlformats.org/officeDocument/2006/relationships/tags" Target="../tags/tag201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等腰三角形 7"/>
          <p:cNvSpPr/>
          <p:nvPr>
            <p:custDataLst>
              <p:tags r:id="rId2"/>
            </p:custDataLst>
          </p:nvPr>
        </p:nvSpPr>
        <p:spPr>
          <a:xfrm>
            <a:off x="4449763" y="5073650"/>
            <a:ext cx="1354137" cy="1784350"/>
          </a:xfrm>
          <a:custGeom>
            <a:avLst/>
            <a:gdLst>
              <a:gd name="connsiteX0" fmla="*/ 0 w 2070696"/>
              <a:gd name="connsiteY0" fmla="*/ 1785082 h 1785082"/>
              <a:gd name="connsiteX1" fmla="*/ 1035348 w 2070696"/>
              <a:gd name="connsiteY1" fmla="*/ 0 h 1785082"/>
              <a:gd name="connsiteX2" fmla="*/ 2070696 w 2070696"/>
              <a:gd name="connsiteY2" fmla="*/ 1785082 h 1785082"/>
              <a:gd name="connsiteX3" fmla="*/ 0 w 2070696"/>
              <a:gd name="connsiteY3" fmla="*/ 1785082 h 1785082"/>
              <a:gd name="connsiteX0-1" fmla="*/ 0 w 1478876"/>
              <a:gd name="connsiteY0-2" fmla="*/ 1785082 h 1785082"/>
              <a:gd name="connsiteX1-3" fmla="*/ 1035348 w 1478876"/>
              <a:gd name="connsiteY1-4" fmla="*/ 0 h 1785082"/>
              <a:gd name="connsiteX2-5" fmla="*/ 1478876 w 1478876"/>
              <a:gd name="connsiteY2-6" fmla="*/ 1785082 h 1785082"/>
              <a:gd name="connsiteX3-7" fmla="*/ 0 w 1478876"/>
              <a:gd name="connsiteY3-8" fmla="*/ 1785082 h 1785082"/>
              <a:gd name="connsiteX0-9" fmla="*/ 0 w 1699856"/>
              <a:gd name="connsiteY0-10" fmla="*/ 1785082 h 1785082"/>
              <a:gd name="connsiteX1-11" fmla="*/ 1035348 w 1699856"/>
              <a:gd name="connsiteY1-12" fmla="*/ 0 h 1785082"/>
              <a:gd name="connsiteX2-13" fmla="*/ 1699856 w 1699856"/>
              <a:gd name="connsiteY2-14" fmla="*/ 1785082 h 1785082"/>
              <a:gd name="connsiteX3-15" fmla="*/ 0 w 1699856"/>
              <a:gd name="connsiteY3-16" fmla="*/ 1785082 h 1785082"/>
              <a:gd name="connsiteX0-17" fmla="*/ 0 w 1250276"/>
              <a:gd name="connsiteY0-18" fmla="*/ 1785082 h 1785082"/>
              <a:gd name="connsiteX1-19" fmla="*/ 585768 w 1250276"/>
              <a:gd name="connsiteY1-20" fmla="*/ 0 h 1785082"/>
              <a:gd name="connsiteX2-21" fmla="*/ 1250276 w 1250276"/>
              <a:gd name="connsiteY2-22" fmla="*/ 1785082 h 1785082"/>
              <a:gd name="connsiteX3-23" fmla="*/ 0 w 1250276"/>
              <a:gd name="connsiteY3-24" fmla="*/ 1785082 h 1785082"/>
              <a:gd name="connsiteX0-25" fmla="*/ 0 w 1354416"/>
              <a:gd name="connsiteY0-26" fmla="*/ 1774922 h 1785082"/>
              <a:gd name="connsiteX1-27" fmla="*/ 689908 w 1354416"/>
              <a:gd name="connsiteY1-28" fmla="*/ 0 h 1785082"/>
              <a:gd name="connsiteX2-29" fmla="*/ 1354416 w 1354416"/>
              <a:gd name="connsiteY2-30" fmla="*/ 1785082 h 1785082"/>
              <a:gd name="connsiteX3-31" fmla="*/ 0 w 1354416"/>
              <a:gd name="connsiteY3-32" fmla="*/ 1774922 h 1785082"/>
              <a:gd name="connsiteX0-33" fmla="*/ 0 w 1354416"/>
              <a:gd name="connsiteY0-34" fmla="*/ 1785082 h 1785082"/>
              <a:gd name="connsiteX1-35" fmla="*/ 689908 w 1354416"/>
              <a:gd name="connsiteY1-36" fmla="*/ 0 h 1785082"/>
              <a:gd name="connsiteX2-37" fmla="*/ 1354416 w 1354416"/>
              <a:gd name="connsiteY2-38" fmla="*/ 1785082 h 1785082"/>
              <a:gd name="connsiteX3-39" fmla="*/ 0 w 1354416"/>
              <a:gd name="connsiteY3-40" fmla="*/ 1785082 h 178508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354416" h="1785082">
                <a:moveTo>
                  <a:pt x="0" y="1785082"/>
                </a:moveTo>
                <a:lnTo>
                  <a:pt x="689908" y="0"/>
                </a:lnTo>
                <a:lnTo>
                  <a:pt x="1354416" y="1785082"/>
                </a:lnTo>
                <a:lnTo>
                  <a:pt x="0" y="1785082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7" name="平行四边形 7"/>
          <p:cNvSpPr/>
          <p:nvPr>
            <p:custDataLst>
              <p:tags r:id="rId3"/>
            </p:custDataLst>
          </p:nvPr>
        </p:nvSpPr>
        <p:spPr>
          <a:xfrm flipV="1">
            <a:off x="0" y="-9525"/>
            <a:ext cx="3140075" cy="2008188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9" name="任意多边形 15"/>
          <p:cNvSpPr/>
          <p:nvPr>
            <p:custDataLst>
              <p:tags r:id="rId4"/>
            </p:custDataLst>
          </p:nvPr>
        </p:nvSpPr>
        <p:spPr>
          <a:xfrm>
            <a:off x="-17463" y="-11113"/>
            <a:ext cx="7237413" cy="6892926"/>
          </a:xfrm>
          <a:custGeom>
            <a:avLst/>
            <a:gdLst>
              <a:gd name="connsiteX0" fmla="*/ 1367257 w 7176303"/>
              <a:gd name="connsiteY0" fmla="*/ 0 h 6866674"/>
              <a:gd name="connsiteX1" fmla="*/ 7176303 w 7176303"/>
              <a:gd name="connsiteY1" fmla="*/ 11556 h 6866674"/>
              <a:gd name="connsiteX2" fmla="*/ 4454810 w 7176303"/>
              <a:gd name="connsiteY2" fmla="*/ 6858020 h 6866674"/>
              <a:gd name="connsiteX3" fmla="*/ 0 w 7176303"/>
              <a:gd name="connsiteY3" fmla="*/ 6866674 h 6866674"/>
              <a:gd name="connsiteX4" fmla="*/ 0 w 7176303"/>
              <a:gd name="connsiteY4" fmla="*/ 3283633 h 6866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76303" h="6866674">
                <a:moveTo>
                  <a:pt x="1367257" y="0"/>
                </a:moveTo>
                <a:lnTo>
                  <a:pt x="7176303" y="11556"/>
                </a:lnTo>
                <a:lnTo>
                  <a:pt x="4454810" y="6858020"/>
                </a:lnTo>
                <a:lnTo>
                  <a:pt x="0" y="6866674"/>
                </a:lnTo>
                <a:lnTo>
                  <a:pt x="0" y="3283633"/>
                </a:lnTo>
                <a:close/>
              </a:path>
            </a:pathLst>
          </a:custGeom>
          <a:blipFill rotWithShape="1">
            <a:blip r:embed="rId5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 dirty="0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0" name="任意多边形 17"/>
          <p:cNvSpPr/>
          <p:nvPr>
            <p:custDataLst>
              <p:tags r:id="rId6"/>
            </p:custDataLst>
          </p:nvPr>
        </p:nvSpPr>
        <p:spPr>
          <a:xfrm>
            <a:off x="-42863" y="-9525"/>
            <a:ext cx="7269163" cy="6891338"/>
          </a:xfrm>
          <a:custGeom>
            <a:avLst/>
            <a:gdLst>
              <a:gd name="connsiteX0" fmla="*/ 1377503 w 7191711"/>
              <a:gd name="connsiteY0" fmla="*/ 0 h 6866692"/>
              <a:gd name="connsiteX1" fmla="*/ 7191711 w 7191711"/>
              <a:gd name="connsiteY1" fmla="*/ 11556 h 6866692"/>
              <a:gd name="connsiteX2" fmla="*/ 4467800 w 7191711"/>
              <a:gd name="connsiteY2" fmla="*/ 6858020 h 6866692"/>
              <a:gd name="connsiteX3" fmla="*/ 0 w 7191711"/>
              <a:gd name="connsiteY3" fmla="*/ 6866692 h 6866692"/>
              <a:gd name="connsiteX4" fmla="*/ 0 w 7191711"/>
              <a:gd name="connsiteY4" fmla="*/ 3305303 h 686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91711" h="6866692">
                <a:moveTo>
                  <a:pt x="1377503" y="0"/>
                </a:moveTo>
                <a:lnTo>
                  <a:pt x="7191711" y="11556"/>
                </a:lnTo>
                <a:lnTo>
                  <a:pt x="4467800" y="6858020"/>
                </a:lnTo>
                <a:lnTo>
                  <a:pt x="0" y="6866692"/>
                </a:lnTo>
                <a:lnTo>
                  <a:pt x="0" y="3305303"/>
                </a:lnTo>
                <a:close/>
              </a:path>
            </a:pathLst>
          </a:custGeom>
          <a:solidFill>
            <a:schemeClr val="tx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 dirty="0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1" name="平行四边形 10"/>
          <p:cNvSpPr/>
          <p:nvPr>
            <p:custDataLst>
              <p:tags r:id="rId7"/>
            </p:custDataLst>
          </p:nvPr>
        </p:nvSpPr>
        <p:spPr>
          <a:xfrm flipV="1">
            <a:off x="8980488" y="5002213"/>
            <a:ext cx="3073400" cy="1865312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cxnSp>
        <p:nvCxnSpPr>
          <p:cNvPr id="12" name="直接连接符 11"/>
          <p:cNvCxnSpPr/>
          <p:nvPr>
            <p:custDataLst>
              <p:tags r:id="rId8"/>
            </p:custDataLst>
          </p:nvPr>
        </p:nvCxnSpPr>
        <p:spPr>
          <a:xfrm flipH="1">
            <a:off x="8805863" y="4622800"/>
            <a:ext cx="3067050" cy="0"/>
          </a:xfrm>
          <a:prstGeom prst="line">
            <a:avLst/>
          </a:prstGeom>
          <a:ln w="19050" cap="rnd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9"/>
            </p:custDataLst>
          </p:nvPr>
        </p:nvSpPr>
        <p:spPr>
          <a:xfrm>
            <a:off x="6424972" y="740138"/>
            <a:ext cx="5539523" cy="2751522"/>
          </a:xfrm>
        </p:spPr>
        <p:txBody>
          <a:bodyPr lIns="90000" tIns="46800" rIns="90000" bIns="0" anchor="b">
            <a:normAutofit/>
          </a:bodyPr>
          <a:lstStyle>
            <a:lvl1pPr algn="r">
              <a:defRPr sz="66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</a:defRPr>
            </a:lvl1pPr>
          </a:lstStyle>
          <a:p>
            <a:r>
              <a:rPr lang="zh-CN" altLang="en-US" noProof="1"/>
              <a:t>单击此处编辑标题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10"/>
            </p:custDataLst>
          </p:nvPr>
        </p:nvSpPr>
        <p:spPr>
          <a:xfrm>
            <a:off x="7475220" y="3986166"/>
            <a:ext cx="4489450" cy="523240"/>
          </a:xfrm>
        </p:spPr>
        <p:txBody>
          <a:bodyPr lIns="90000" rIns="90000"/>
          <a:lstStyle>
            <a:lvl1pPr marL="0" indent="0" algn="r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/>
              <a:t>单击此处编辑母版副标题样式</a:t>
            </a:r>
            <a:endParaRPr lang="zh-CN" altLang="en-US" noProof="1"/>
          </a:p>
        </p:txBody>
      </p:sp>
      <p:sp>
        <p:nvSpPr>
          <p:cNvPr id="13" name="日期占位符 3"/>
          <p:cNvSpPr>
            <a:spLocks noGrp="1"/>
          </p:cNvSpPr>
          <p:nvPr>
            <p:ph type="dt" sz="half" idx="15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14" name="页脚占位符 4"/>
          <p:cNvSpPr>
            <a:spLocks noGrp="1"/>
          </p:cNvSpPr>
          <p:nvPr>
            <p:ph type="ftr" sz="quarter" idx="16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16" name="灯片编号占位符 5"/>
          <p:cNvSpPr>
            <a:spLocks noGrp="1"/>
          </p:cNvSpPr>
          <p:nvPr>
            <p:ph type="sldNum" sz="quarter" idx="17"/>
            <p:custDataLst>
              <p:tags r:id="rId1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C290D47C-B6CE-489A-BB37-4507D98BE91B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/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lang="zh-CN" altLang="en-US" noProof="1">
                <a:sym typeface="+mn-ea"/>
              </a:rPr>
              <a:t>单击此处编辑母版标题样式</a:t>
            </a:r>
            <a:endParaRPr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69882" y="952508"/>
            <a:ext cx="10852237" cy="5388907"/>
          </a:xfrm>
        </p:spPr>
        <p:txBody>
          <a:bodyPr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</a:t>
            </a:r>
            <a:r>
              <a:rPr lang="zh-CN" altLang="en-US" noProof="1">
                <a:sym typeface="+mn-ea"/>
              </a:rPr>
              <a:t>编辑母版文本样式</a:t>
            </a:r>
            <a:endParaRPr lang="zh-CN" altLang="en-US" noProof="1">
              <a:sym typeface="+mn-ea"/>
            </a:endParaRPr>
          </a:p>
          <a:p>
            <a:pPr lvl="1"/>
            <a:r>
              <a:rPr lang="zh-CN" altLang="en-US" noProof="1">
                <a:sym typeface="+mn-ea"/>
              </a:rPr>
              <a:t>第二级</a:t>
            </a:r>
            <a:endParaRPr lang="zh-CN" altLang="en-US" noProof="1">
              <a:sym typeface="+mn-ea"/>
            </a:endParaRPr>
          </a:p>
          <a:p>
            <a:pPr lvl="2"/>
            <a:r>
              <a:rPr lang="zh-CN" altLang="en-US" noProof="1">
                <a:sym typeface="+mn-ea"/>
              </a:rPr>
              <a:t>第三级</a:t>
            </a:r>
            <a:endParaRPr lang="zh-CN" altLang="en-US" noProof="1">
              <a:sym typeface="+mn-ea"/>
            </a:endParaRPr>
          </a:p>
          <a:p>
            <a:pPr lvl="3"/>
            <a:r>
              <a:rPr lang="zh-CN" altLang="en-US" noProof="1">
                <a:sym typeface="+mn-ea"/>
              </a:rPr>
              <a:t>第四级</a:t>
            </a:r>
            <a:endParaRPr lang="zh-CN" altLang="en-US" noProof="1">
              <a:sym typeface="+mn-ea"/>
            </a:endParaRPr>
          </a:p>
          <a:p>
            <a:pPr lvl="4"/>
            <a:r>
              <a:rPr lang="zh-CN" altLang="en-US" noProof="1">
                <a:sym typeface="+mn-ea"/>
              </a:rPr>
              <a:t>第五级</a:t>
            </a:r>
            <a:endParaRPr noProof="1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193D1E26-D0E6-4E08-8ADA-C375D4FBBFEF}" type="slidenum">
              <a:rPr lang="zh-CN" altLang="en-US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B8B6DD44-CB8B-4612-A28C-4C228BE49A0F}" type="datetime1">
              <a:rPr lang="zh-CN" altLang="en-US"/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B1AE858F-F07A-4E34-90BB-4403A50F3115}" type="slidenum">
              <a:rPr lang="zh-CN" altLang="en-US"/>
            </a:fld>
            <a:endParaRPr lang="zh-CN" altLang="en-US"/>
          </a:p>
        </p:txBody>
      </p:sp>
      <p:sp>
        <p:nvSpPr>
          <p:cNvPr id="11" name="平行四边形 10"/>
          <p:cNvSpPr/>
          <p:nvPr userDrawn="1">
            <p:custDataLst>
              <p:tags r:id="rId5"/>
            </p:custDataLst>
          </p:nvPr>
        </p:nvSpPr>
        <p:spPr>
          <a:xfrm flipV="1">
            <a:off x="5603072" y="4098133"/>
            <a:ext cx="3073400" cy="1865312"/>
          </a:xfrm>
          <a:prstGeom prst="parallelogram">
            <a:avLst>
              <a:gd name="adj" fmla="val 3937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1313" r="1984" b="16757"/>
          <a:stretch>
            <a:fillRect/>
          </a:stretch>
        </p:blipFill>
        <p:spPr>
          <a:xfrm>
            <a:off x="5603074" y="-9525"/>
            <a:ext cx="7269163" cy="6891338"/>
          </a:xfrm>
          <a:custGeom>
            <a:avLst/>
            <a:gdLst>
              <a:gd name="connsiteX0" fmla="*/ 5876825 w 7269163"/>
              <a:gd name="connsiteY0" fmla="*/ 0 h 6891338"/>
              <a:gd name="connsiteX1" fmla="*/ 5880823 w 7269163"/>
              <a:gd name="connsiteY1" fmla="*/ 9525 h 6891338"/>
              <a:gd name="connsiteX2" fmla="*/ 7269163 w 7269163"/>
              <a:gd name="connsiteY2" fmla="*/ 9525 h 6891338"/>
              <a:gd name="connsiteX3" fmla="*/ 7269163 w 7269163"/>
              <a:gd name="connsiteY3" fmla="*/ 3317167 h 6891338"/>
              <a:gd name="connsiteX4" fmla="*/ 7269163 w 7269163"/>
              <a:gd name="connsiteY4" fmla="*/ 3758565 h 6891338"/>
              <a:gd name="connsiteX5" fmla="*/ 7269163 w 7269163"/>
              <a:gd name="connsiteY5" fmla="*/ 6891338 h 6891338"/>
              <a:gd name="connsiteX6" fmla="*/ 2753246 w 7269163"/>
              <a:gd name="connsiteY6" fmla="*/ 6882635 h 6891338"/>
              <a:gd name="connsiteX7" fmla="*/ 0 w 7269163"/>
              <a:gd name="connsiteY7" fmla="*/ 11598 h 6891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269163" h="6891338">
                <a:moveTo>
                  <a:pt x="5876825" y="0"/>
                </a:moveTo>
                <a:lnTo>
                  <a:pt x="5880823" y="9525"/>
                </a:lnTo>
                <a:lnTo>
                  <a:pt x="7269163" y="9525"/>
                </a:lnTo>
                <a:lnTo>
                  <a:pt x="7269163" y="3317167"/>
                </a:lnTo>
                <a:lnTo>
                  <a:pt x="7269163" y="3758565"/>
                </a:lnTo>
                <a:lnTo>
                  <a:pt x="7269163" y="6891338"/>
                </a:lnTo>
                <a:lnTo>
                  <a:pt x="2753246" y="6882635"/>
                </a:lnTo>
                <a:lnTo>
                  <a:pt x="0" y="11598"/>
                </a:lnTo>
                <a:close/>
              </a:path>
            </a:pathLst>
          </a:custGeom>
        </p:spPr>
      </p:pic>
      <p:sp>
        <p:nvSpPr>
          <p:cNvPr id="13" name="任意多边形: 形状 12"/>
          <p:cNvSpPr/>
          <p:nvPr userDrawn="1">
            <p:custDataLst>
              <p:tags r:id="rId9"/>
            </p:custDataLst>
          </p:nvPr>
        </p:nvSpPr>
        <p:spPr>
          <a:xfrm flipH="1">
            <a:off x="5603073" y="0"/>
            <a:ext cx="7269163" cy="6891338"/>
          </a:xfrm>
          <a:custGeom>
            <a:avLst/>
            <a:gdLst>
              <a:gd name="connsiteX0" fmla="*/ 1392338 w 7269163"/>
              <a:gd name="connsiteY0" fmla="*/ 0 h 6891338"/>
              <a:gd name="connsiteX1" fmla="*/ 7269163 w 7269163"/>
              <a:gd name="connsiteY1" fmla="*/ 11598 h 6891338"/>
              <a:gd name="connsiteX2" fmla="*/ 4515917 w 7269163"/>
              <a:gd name="connsiteY2" fmla="*/ 6882635 h 6891338"/>
              <a:gd name="connsiteX3" fmla="*/ 0 w 7269163"/>
              <a:gd name="connsiteY3" fmla="*/ 6891338 h 6891338"/>
              <a:gd name="connsiteX4" fmla="*/ 0 w 7269163"/>
              <a:gd name="connsiteY4" fmla="*/ 3758565 h 6891338"/>
              <a:gd name="connsiteX5" fmla="*/ 0 w 7269163"/>
              <a:gd name="connsiteY5" fmla="*/ 3317167 h 6891338"/>
              <a:gd name="connsiteX6" fmla="*/ 0 w 7269163"/>
              <a:gd name="connsiteY6" fmla="*/ 9525 h 6891338"/>
              <a:gd name="connsiteX7" fmla="*/ 1388340 w 7269163"/>
              <a:gd name="connsiteY7" fmla="*/ 9525 h 6891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269163" h="6891338">
                <a:moveTo>
                  <a:pt x="1392338" y="0"/>
                </a:moveTo>
                <a:lnTo>
                  <a:pt x="7269163" y="11598"/>
                </a:lnTo>
                <a:lnTo>
                  <a:pt x="4515917" y="6882635"/>
                </a:lnTo>
                <a:lnTo>
                  <a:pt x="0" y="6891338"/>
                </a:lnTo>
                <a:lnTo>
                  <a:pt x="0" y="3758565"/>
                </a:lnTo>
                <a:lnTo>
                  <a:pt x="0" y="3317167"/>
                </a:lnTo>
                <a:lnTo>
                  <a:pt x="0" y="9525"/>
                </a:lnTo>
                <a:lnTo>
                  <a:pt x="1388340" y="9525"/>
                </a:lnTo>
                <a:close/>
              </a:path>
            </a:pathLst>
          </a:custGeom>
          <a:solidFill>
            <a:srgbClr val="00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/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lang="zh-CN" altLang="en-US" noProof="1">
                <a:sym typeface="+mn-ea"/>
              </a:rPr>
              <a:t>单击此处编辑母版标题样式</a:t>
            </a:r>
            <a:endParaRPr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69930" y="952508"/>
            <a:ext cx="5283242" cy="5388907"/>
          </a:xfrm>
        </p:spPr>
        <p:txBody>
          <a:bodyPr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</a:t>
            </a:r>
            <a:r>
              <a:rPr lang="zh-CN" altLang="en-US" noProof="1">
                <a:sym typeface="+mn-ea"/>
              </a:rPr>
              <a:t>编辑母版文本样式</a:t>
            </a:r>
            <a:endParaRPr lang="zh-CN" altLang="en-US" noProof="1">
              <a:sym typeface="+mn-ea"/>
            </a:endParaRPr>
          </a:p>
          <a:p>
            <a:pPr lvl="1"/>
            <a:r>
              <a:rPr lang="zh-CN" altLang="en-US" noProof="1">
                <a:sym typeface="+mn-ea"/>
              </a:rPr>
              <a:t>第二级</a:t>
            </a:r>
            <a:endParaRPr lang="zh-CN" altLang="en-US" noProof="1">
              <a:sym typeface="+mn-ea"/>
            </a:endParaRPr>
          </a:p>
          <a:p>
            <a:pPr lvl="2"/>
            <a:r>
              <a:rPr lang="zh-CN" altLang="en-US" noProof="1">
                <a:sym typeface="+mn-ea"/>
              </a:rPr>
              <a:t>第三级</a:t>
            </a:r>
            <a:endParaRPr lang="zh-CN" altLang="en-US" noProof="1">
              <a:sym typeface="+mn-ea"/>
            </a:endParaRPr>
          </a:p>
          <a:p>
            <a:pPr lvl="3"/>
            <a:r>
              <a:rPr lang="zh-CN" altLang="en-US" noProof="1">
                <a:sym typeface="+mn-ea"/>
              </a:rPr>
              <a:t>第四级</a:t>
            </a:r>
            <a:endParaRPr lang="zh-CN" altLang="en-US" noProof="1">
              <a:sym typeface="+mn-ea"/>
            </a:endParaRPr>
          </a:p>
          <a:p>
            <a:pPr lvl="4"/>
            <a:r>
              <a:rPr lang="zh-CN" altLang="en-US" noProof="1">
                <a:sym typeface="+mn-ea"/>
              </a:rPr>
              <a:t>第五级</a:t>
            </a:r>
            <a:endParaRPr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238877" y="952508"/>
            <a:ext cx="5283242" cy="5388907"/>
          </a:xfrm>
        </p:spPr>
        <p:txBody>
          <a:bodyPr>
            <a:noAutofit/>
          </a:bodyPr>
          <a:lstStyle>
            <a:lvl1pPr>
              <a:defRPr sz="160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sz="160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sz="160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sz="160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sz="160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>
                <a:sym typeface="+mn-ea"/>
              </a:rPr>
              <a:t>单击此处</a:t>
            </a:r>
            <a:r>
              <a:rPr lang="zh-CN" altLang="en-US" noProof="1"/>
              <a:t>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8FE05F68-110B-4046-BEA6-C8A82509E433}" type="slidenum">
              <a:rPr lang="zh-CN" altLang="en-US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/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lang="zh-CN" altLang="en-US" noProof="1">
                <a:sym typeface="+mn-ea"/>
              </a:rPr>
              <a:t>单击此处编辑母版标题样式</a:t>
            </a:r>
            <a:endParaRPr noProof="1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69930" y="952508"/>
            <a:ext cx="5283242" cy="381003"/>
          </a:xfrm>
        </p:spPr>
        <p:txBody>
          <a:bodyPr tIns="38100" rIns="76200" bIns="3810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>
                <a:sym typeface="+mn-ea"/>
              </a:rPr>
              <a:t>单击此处</a:t>
            </a:r>
            <a:r>
              <a:rPr lang="zh-CN" altLang="en-US" noProof="1"/>
              <a:t>编辑母版文本样式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69925" y="1406525"/>
            <a:ext cx="5283200" cy="4934752"/>
          </a:xfrm>
        </p:spPr>
        <p:txBody>
          <a:bodyPr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</a:t>
            </a:r>
            <a:r>
              <a:rPr lang="zh-CN" altLang="en-US" noProof="1">
                <a:sym typeface="+mn-ea"/>
              </a:rPr>
              <a:t>编辑母版文本样式</a:t>
            </a:r>
            <a:endParaRPr lang="zh-CN" altLang="en-US" noProof="1">
              <a:sym typeface="+mn-ea"/>
            </a:endParaRPr>
          </a:p>
          <a:p>
            <a:pPr lvl="1"/>
            <a:r>
              <a:rPr lang="zh-CN" altLang="en-US" noProof="1">
                <a:sym typeface="+mn-ea"/>
              </a:rPr>
              <a:t>第二级</a:t>
            </a:r>
            <a:endParaRPr lang="zh-CN" altLang="en-US" noProof="1">
              <a:sym typeface="+mn-ea"/>
            </a:endParaRPr>
          </a:p>
          <a:p>
            <a:pPr lvl="2"/>
            <a:r>
              <a:rPr lang="zh-CN" altLang="en-US" noProof="1">
                <a:sym typeface="+mn-ea"/>
              </a:rPr>
              <a:t>第三级</a:t>
            </a:r>
            <a:endParaRPr lang="zh-CN" altLang="en-US" noProof="1">
              <a:sym typeface="+mn-ea"/>
            </a:endParaRPr>
          </a:p>
          <a:p>
            <a:pPr lvl="3"/>
            <a:r>
              <a:rPr lang="zh-CN" altLang="en-US" noProof="1">
                <a:sym typeface="+mn-ea"/>
              </a:rPr>
              <a:t>第四级</a:t>
            </a:r>
            <a:endParaRPr lang="zh-CN" altLang="en-US" noProof="1">
              <a:sym typeface="+mn-ea"/>
            </a:endParaRPr>
          </a:p>
          <a:p>
            <a:pPr lvl="4"/>
            <a:r>
              <a:rPr lang="zh-CN" altLang="en-US" noProof="1">
                <a:sym typeface="+mn-ea"/>
              </a:rPr>
              <a:t>第五级</a:t>
            </a:r>
            <a:endParaRPr noProof="1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235750" y="952508"/>
            <a:ext cx="5283242" cy="381003"/>
          </a:xfrm>
        </p:spPr>
        <p:txBody>
          <a:bodyPr tIns="38100" rIns="76200" bIns="3810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</a:t>
            </a:r>
            <a:r>
              <a:rPr lang="zh-CN" altLang="en-US" noProof="1">
                <a:sym typeface="+mn-ea"/>
              </a:rPr>
              <a:t>编辑母版文本样式</a:t>
            </a:r>
            <a:endParaRPr lang="zh-CN" altLang="en-US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406525"/>
            <a:ext cx="5283242" cy="4934752"/>
          </a:xfrm>
        </p:spPr>
        <p:txBody>
          <a:bodyPr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</a:t>
            </a:r>
            <a:r>
              <a:rPr lang="zh-CN" altLang="en-US" noProof="1">
                <a:sym typeface="+mn-ea"/>
              </a:rPr>
              <a:t>编辑母版文本样式</a:t>
            </a:r>
            <a:endParaRPr lang="zh-CN" altLang="en-US" noProof="1">
              <a:sym typeface="+mn-ea"/>
            </a:endParaRPr>
          </a:p>
          <a:p>
            <a:pPr lvl="1"/>
            <a:r>
              <a:rPr lang="zh-CN" altLang="en-US" noProof="1">
                <a:sym typeface="+mn-ea"/>
              </a:rPr>
              <a:t>第二级</a:t>
            </a:r>
            <a:endParaRPr lang="zh-CN" altLang="en-US" noProof="1">
              <a:sym typeface="+mn-ea"/>
            </a:endParaRPr>
          </a:p>
          <a:p>
            <a:pPr lvl="2"/>
            <a:r>
              <a:rPr lang="zh-CN" altLang="en-US" noProof="1">
                <a:sym typeface="+mn-ea"/>
              </a:rPr>
              <a:t>第三级</a:t>
            </a:r>
            <a:endParaRPr lang="zh-CN" altLang="en-US" noProof="1">
              <a:sym typeface="+mn-ea"/>
            </a:endParaRPr>
          </a:p>
          <a:p>
            <a:pPr lvl="3"/>
            <a:r>
              <a:rPr lang="zh-CN" altLang="en-US" noProof="1">
                <a:sym typeface="+mn-ea"/>
              </a:rPr>
              <a:t>第四级</a:t>
            </a:r>
            <a:endParaRPr lang="zh-CN" altLang="en-US" noProof="1">
              <a:sym typeface="+mn-ea"/>
            </a:endParaRPr>
          </a:p>
          <a:p>
            <a:pPr lvl="4"/>
            <a:r>
              <a:rPr lang="zh-CN" altLang="en-US" noProof="1">
                <a:sym typeface="+mn-ea"/>
              </a:rPr>
              <a:t>第五级</a:t>
            </a:r>
            <a:endParaRPr noProof="1">
              <a:sym typeface="+mn-ea"/>
            </a:endParaRP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ECF11398-F2D3-475E-874A-D993567890ED}" type="slidenum">
              <a:rPr lang="zh-CN" altLang="en-US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lang="zh-CN" altLang="en-US" noProof="1">
                <a:sym typeface="+mn-ea"/>
              </a:rPr>
              <a:t>单击此处编辑母版标题样式</a:t>
            </a:r>
            <a:endParaRPr noProof="1">
              <a:sym typeface="+mn-ea"/>
            </a:endParaRP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C807B482-4CAC-4B32-A6CE-C20E977C887A}" type="slidenum">
              <a:rPr lang="zh-CN" altLang="en-US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6F0F7779-20F8-409C-8CDA-A00EADA69B4B}" type="slidenum">
              <a:rPr lang="zh-CN" altLang="en-US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930" y="443234"/>
            <a:ext cx="10852237" cy="441964"/>
          </a:xfrm>
        </p:spPr>
        <p:txBody>
          <a:bodyPr/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lang="zh-CN" altLang="en-US" noProof="1">
                <a:sym typeface="+mn-ea"/>
              </a:rPr>
              <a:t>单击此处编辑母版标题样式</a:t>
            </a:r>
            <a:endParaRPr noProof="1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669930" y="952508"/>
            <a:ext cx="5283242" cy="5388907"/>
          </a:xfrm>
        </p:spPr>
        <p:txBody>
          <a:bodyPr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lang="zh-CN" altLang="en-US" noProof="1">
                <a:sym typeface="+mn-ea"/>
              </a:rPr>
              <a:t>单击图标添加图片</a:t>
            </a:r>
            <a:endParaRPr lang="zh-CN" altLang="en-US" noProof="1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6238925" y="952508"/>
            <a:ext cx="5283242" cy="5388907"/>
          </a:xfrm>
        </p:spPr>
        <p:txBody>
          <a:bodyPr/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</a:t>
            </a:r>
            <a:r>
              <a:rPr lang="zh-CN" altLang="en-US" noProof="1">
                <a:sym typeface="+mn-ea"/>
              </a:rPr>
              <a:t>编辑母版文本样式</a:t>
            </a:r>
            <a:endParaRPr lang="zh-CN" altLang="en-US" noProof="1"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20D2A213-88E0-4B9B-B17D-A5E13CBE128D}" type="slidenum">
              <a:rPr lang="zh-CN" altLang="en-US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anchor="ctr"/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lang="zh-CN" altLang="en-US" noProof="1">
                <a:sym typeface="+mn-ea"/>
              </a:rPr>
              <a:t>单击此处编辑母版标题样式</a:t>
            </a:r>
            <a:endParaRPr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1pPr>
            <a:lvl2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2pPr>
            <a:lvl3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3pPr>
            <a:lvl4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4pPr>
            <a:lvl5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>
                <a:sym typeface="+mn-ea"/>
              </a:rPr>
              <a:t>单击此处</a:t>
            </a:r>
            <a:r>
              <a:rPr lang="zh-CN" altLang="en-US" noProof="1"/>
              <a:t>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416703D3-192B-48BE-B12D-144B43EC7A37}" type="slidenum">
              <a:rPr lang="zh-CN" altLang="en-US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2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/>
          <a:p>
            <a:pPr lvl="0"/>
            <a:r>
              <a:rPr lang="zh-CN" altLang="en-US">
                <a:sym typeface="+mn-ea"/>
              </a:rPr>
              <a:t>单击此处</a:t>
            </a:r>
            <a:r>
              <a:rPr lang="zh-CN" altLang="en-US" noProof="1"/>
              <a:t>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4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5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6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BDA2188B-CD91-443D-BF63-6B97CF8FD584}" type="slidenum">
              <a:rPr lang="zh-CN" altLang="en-US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>
            <p:custDataLst>
              <p:tags r:id="rId2"/>
            </p:custDataLst>
          </p:nvPr>
        </p:nvCxnSpPr>
        <p:spPr>
          <a:xfrm flipH="1">
            <a:off x="8194675" y="3717348"/>
            <a:ext cx="3067050" cy="0"/>
          </a:xfrm>
          <a:prstGeom prst="line">
            <a:avLst/>
          </a:prstGeom>
          <a:ln w="19050" cap="rnd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平行四边形 3"/>
          <p:cNvSpPr/>
          <p:nvPr>
            <p:custDataLst>
              <p:tags r:id="rId3"/>
            </p:custDataLst>
          </p:nvPr>
        </p:nvSpPr>
        <p:spPr>
          <a:xfrm flipV="1">
            <a:off x="0" y="0"/>
            <a:ext cx="3140075" cy="2008188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4849813"/>
            <a:ext cx="12192000" cy="20558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6" name="平行四边形 5"/>
          <p:cNvSpPr/>
          <p:nvPr>
            <p:custDataLst>
              <p:tags r:id="rId5"/>
            </p:custDataLst>
          </p:nvPr>
        </p:nvSpPr>
        <p:spPr>
          <a:xfrm flipV="1">
            <a:off x="8970963" y="4849813"/>
            <a:ext cx="3073400" cy="2054225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5840400" y="1264356"/>
            <a:ext cx="5540400" cy="2410470"/>
          </a:xfrm>
        </p:spPr>
        <p:txBody>
          <a:bodyPr lIns="90000" tIns="46800" rIns="90000" bIns="46800" anchor="b">
            <a:normAutofit/>
          </a:bodyPr>
          <a:lstStyle>
            <a:lvl1pPr marL="0" marR="0" algn="r" defTabSz="914400" rtl="0" eaLnBrk="1" fontAlgn="auto" latinLnBrk="0" hangingPunct="1">
              <a:lnSpc>
                <a:spcPct val="100000"/>
              </a:lnSpc>
              <a:buNone/>
              <a:defRPr kumimoji="0" lang="zh-CN" altLang="en-US" sz="8800" b="1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lang="zh-CN" altLang="en-US" noProof="1">
                <a:sym typeface="+mn-ea"/>
              </a:rPr>
              <a:t>编辑标题</a:t>
            </a:r>
            <a:endParaRPr noProof="1">
              <a:sym typeface="+mn-ea"/>
            </a:endParaRPr>
          </a:p>
        </p:txBody>
      </p:sp>
      <p:sp>
        <p:nvSpPr>
          <p:cNvPr id="7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8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3E1A6014-FEAE-494D-8E67-C6DFF860C1DD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 userDrawn="1">
            <p:custDataLst>
              <p:tags r:id="rId2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7" name="平行四边形 7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</a:pPr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8" name="平行四边形 7"/>
            <p:cNvSpPr/>
            <p:nvPr userDrawn="1">
              <p:custDataLst>
                <p:tags r:id="rId4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</a:pPr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>
            <p:custDataLst>
              <p:tags r:id="rId5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6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</a:pPr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" name="等腰三角形 7"/>
            <p:cNvSpPr/>
            <p:nvPr userDrawn="1">
              <p:custDataLst>
                <p:tags r:id="rId7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</a:pPr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293435" y="304200"/>
            <a:ext cx="11606400" cy="6249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1" name="组合 10"/>
          <p:cNvGrpSpPr/>
          <p:nvPr userDrawn="1">
            <p:custDataLst>
              <p:tags r:id="rId3"/>
            </p:custDataLst>
          </p:nvPr>
        </p:nvGrpSpPr>
        <p:grpSpPr>
          <a:xfrm>
            <a:off x="0" y="6109970"/>
            <a:ext cx="1006475" cy="727075"/>
            <a:chOff x="0" y="9622"/>
            <a:chExt cx="1585" cy="1145"/>
          </a:xfrm>
        </p:grpSpPr>
        <p:sp>
          <p:nvSpPr>
            <p:cNvPr id="9" name="平行四边形 7"/>
            <p:cNvSpPr/>
            <p:nvPr userDrawn="1">
              <p:custDataLst>
                <p:tags r:id="rId4"/>
              </p:custDataLst>
            </p:nvPr>
          </p:nvSpPr>
          <p:spPr>
            <a:xfrm flipV="1">
              <a:off x="0" y="982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</a:pPr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6" name="平行四边形 7"/>
            <p:cNvSpPr/>
            <p:nvPr userDrawn="1">
              <p:custDataLst>
                <p:tags r:id="rId5"/>
              </p:custDataLst>
            </p:nvPr>
          </p:nvSpPr>
          <p:spPr>
            <a:xfrm flipV="1">
              <a:off x="113" y="9622"/>
              <a:ext cx="1473" cy="943"/>
            </a:xfrm>
            <a:prstGeom prst="parallelogram">
              <a:avLst/>
            </a:prstGeom>
            <a:noFill/>
            <a:ln w="12700" cmpd="sng">
              <a:solidFill>
                <a:schemeClr val="accent1">
                  <a:shade val="50000"/>
                </a:schemeClr>
              </a:solidFill>
              <a:prstDash val="solid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</a:pPr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2" name="组合 11"/>
          <p:cNvGrpSpPr/>
          <p:nvPr userDrawn="1">
            <p:custDataLst>
              <p:tags r:id="rId6"/>
            </p:custDataLst>
          </p:nvPr>
        </p:nvGrpSpPr>
        <p:grpSpPr>
          <a:xfrm>
            <a:off x="11146790" y="18415"/>
            <a:ext cx="1006475" cy="727075"/>
            <a:chOff x="0" y="9622"/>
            <a:chExt cx="1585" cy="1145"/>
          </a:xfrm>
        </p:grpSpPr>
        <p:sp>
          <p:nvSpPr>
            <p:cNvPr id="13" name="平行四边形 7"/>
            <p:cNvSpPr/>
            <p:nvPr userDrawn="1">
              <p:custDataLst>
                <p:tags r:id="rId7"/>
              </p:custDataLst>
            </p:nvPr>
          </p:nvSpPr>
          <p:spPr>
            <a:xfrm flipV="1">
              <a:off x="0" y="982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</a:pPr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4" name="平行四边形 7"/>
            <p:cNvSpPr/>
            <p:nvPr userDrawn="1">
              <p:custDataLst>
                <p:tags r:id="rId8"/>
              </p:custDataLst>
            </p:nvPr>
          </p:nvSpPr>
          <p:spPr>
            <a:xfrm flipV="1">
              <a:off x="113" y="9622"/>
              <a:ext cx="1473" cy="943"/>
            </a:xfrm>
            <a:prstGeom prst="parallelogram">
              <a:avLst/>
            </a:prstGeom>
            <a:noFill/>
            <a:ln w="12700" cmpd="sng">
              <a:solidFill>
                <a:schemeClr val="accent1">
                  <a:shade val="50000"/>
                </a:schemeClr>
              </a:solidFill>
              <a:prstDash val="solid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</a:pPr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0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dirty="0">
              <a:sym typeface="+mn-ea"/>
            </a:endParaRPr>
          </a:p>
        </p:txBody>
      </p:sp>
      <p:sp>
        <p:nvSpPr>
          <p:cNvPr id="6" name="等腰三角形 7"/>
          <p:cNvSpPr/>
          <p:nvPr userDrawn="1">
            <p:custDataLst>
              <p:tags r:id="rId3"/>
            </p:custDataLst>
          </p:nvPr>
        </p:nvSpPr>
        <p:spPr>
          <a:xfrm>
            <a:off x="11319510" y="5916930"/>
            <a:ext cx="880110" cy="923290"/>
          </a:xfrm>
          <a:custGeom>
            <a:avLst/>
            <a:gdLst>
              <a:gd name="connsiteX0" fmla="*/ 0 w 2070696"/>
              <a:gd name="connsiteY0" fmla="*/ 1785082 h 1785082"/>
              <a:gd name="connsiteX1" fmla="*/ 1035348 w 2070696"/>
              <a:gd name="connsiteY1" fmla="*/ 0 h 1785082"/>
              <a:gd name="connsiteX2" fmla="*/ 2070696 w 2070696"/>
              <a:gd name="connsiteY2" fmla="*/ 1785082 h 1785082"/>
              <a:gd name="connsiteX3" fmla="*/ 0 w 2070696"/>
              <a:gd name="connsiteY3" fmla="*/ 1785082 h 1785082"/>
              <a:gd name="connsiteX0-1" fmla="*/ 0 w 1478876"/>
              <a:gd name="connsiteY0-2" fmla="*/ 1785082 h 1785082"/>
              <a:gd name="connsiteX1-3" fmla="*/ 1035348 w 1478876"/>
              <a:gd name="connsiteY1-4" fmla="*/ 0 h 1785082"/>
              <a:gd name="connsiteX2-5" fmla="*/ 1478876 w 1478876"/>
              <a:gd name="connsiteY2-6" fmla="*/ 1785082 h 1785082"/>
              <a:gd name="connsiteX3-7" fmla="*/ 0 w 1478876"/>
              <a:gd name="connsiteY3-8" fmla="*/ 1785082 h 1785082"/>
              <a:gd name="connsiteX0-9" fmla="*/ 0 w 1699856"/>
              <a:gd name="connsiteY0-10" fmla="*/ 1785082 h 1785082"/>
              <a:gd name="connsiteX1-11" fmla="*/ 1035348 w 1699856"/>
              <a:gd name="connsiteY1-12" fmla="*/ 0 h 1785082"/>
              <a:gd name="connsiteX2-13" fmla="*/ 1699856 w 1699856"/>
              <a:gd name="connsiteY2-14" fmla="*/ 1785082 h 1785082"/>
              <a:gd name="connsiteX3-15" fmla="*/ 0 w 1699856"/>
              <a:gd name="connsiteY3-16" fmla="*/ 1785082 h 1785082"/>
              <a:gd name="connsiteX0-17" fmla="*/ 0 w 1250276"/>
              <a:gd name="connsiteY0-18" fmla="*/ 1785082 h 1785082"/>
              <a:gd name="connsiteX1-19" fmla="*/ 585768 w 1250276"/>
              <a:gd name="connsiteY1-20" fmla="*/ 0 h 1785082"/>
              <a:gd name="connsiteX2-21" fmla="*/ 1250276 w 1250276"/>
              <a:gd name="connsiteY2-22" fmla="*/ 1785082 h 1785082"/>
              <a:gd name="connsiteX3-23" fmla="*/ 0 w 1250276"/>
              <a:gd name="connsiteY3-24" fmla="*/ 1785082 h 1785082"/>
              <a:gd name="connsiteX0-25" fmla="*/ 0 w 1354416"/>
              <a:gd name="connsiteY0-26" fmla="*/ 1774922 h 1785082"/>
              <a:gd name="connsiteX1-27" fmla="*/ 689908 w 1354416"/>
              <a:gd name="connsiteY1-28" fmla="*/ 0 h 1785082"/>
              <a:gd name="connsiteX2-29" fmla="*/ 1354416 w 1354416"/>
              <a:gd name="connsiteY2-30" fmla="*/ 1785082 h 1785082"/>
              <a:gd name="connsiteX3-31" fmla="*/ 0 w 1354416"/>
              <a:gd name="connsiteY3-32" fmla="*/ 1774922 h 1785082"/>
              <a:gd name="connsiteX0-33" fmla="*/ 0 w 1354416"/>
              <a:gd name="connsiteY0-34" fmla="*/ 1785082 h 1785082"/>
              <a:gd name="connsiteX1-35" fmla="*/ 689908 w 1354416"/>
              <a:gd name="connsiteY1-36" fmla="*/ 0 h 1785082"/>
              <a:gd name="connsiteX2-37" fmla="*/ 1354416 w 1354416"/>
              <a:gd name="connsiteY2-38" fmla="*/ 1785082 h 1785082"/>
              <a:gd name="connsiteX3-39" fmla="*/ 0 w 1354416"/>
              <a:gd name="connsiteY3-40" fmla="*/ 1785082 h 178508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354416" h="1785082">
                <a:moveTo>
                  <a:pt x="0" y="1785082"/>
                </a:moveTo>
                <a:lnTo>
                  <a:pt x="689908" y="0"/>
                </a:lnTo>
                <a:lnTo>
                  <a:pt x="1354416" y="1785082"/>
                </a:lnTo>
                <a:lnTo>
                  <a:pt x="0" y="1785082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0" name="等腰三角形 7"/>
          <p:cNvSpPr/>
          <p:nvPr userDrawn="1">
            <p:custDataLst>
              <p:tags r:id="rId4"/>
            </p:custDataLst>
          </p:nvPr>
        </p:nvSpPr>
        <p:spPr>
          <a:xfrm rot="10800000">
            <a:off x="46990" y="0"/>
            <a:ext cx="880110" cy="923290"/>
          </a:xfrm>
          <a:custGeom>
            <a:avLst/>
            <a:gdLst>
              <a:gd name="connsiteX0" fmla="*/ 0 w 2070696"/>
              <a:gd name="connsiteY0" fmla="*/ 1785082 h 1785082"/>
              <a:gd name="connsiteX1" fmla="*/ 1035348 w 2070696"/>
              <a:gd name="connsiteY1" fmla="*/ 0 h 1785082"/>
              <a:gd name="connsiteX2" fmla="*/ 2070696 w 2070696"/>
              <a:gd name="connsiteY2" fmla="*/ 1785082 h 1785082"/>
              <a:gd name="connsiteX3" fmla="*/ 0 w 2070696"/>
              <a:gd name="connsiteY3" fmla="*/ 1785082 h 1785082"/>
              <a:gd name="connsiteX0-1" fmla="*/ 0 w 1478876"/>
              <a:gd name="connsiteY0-2" fmla="*/ 1785082 h 1785082"/>
              <a:gd name="connsiteX1-3" fmla="*/ 1035348 w 1478876"/>
              <a:gd name="connsiteY1-4" fmla="*/ 0 h 1785082"/>
              <a:gd name="connsiteX2-5" fmla="*/ 1478876 w 1478876"/>
              <a:gd name="connsiteY2-6" fmla="*/ 1785082 h 1785082"/>
              <a:gd name="connsiteX3-7" fmla="*/ 0 w 1478876"/>
              <a:gd name="connsiteY3-8" fmla="*/ 1785082 h 1785082"/>
              <a:gd name="connsiteX0-9" fmla="*/ 0 w 1699856"/>
              <a:gd name="connsiteY0-10" fmla="*/ 1785082 h 1785082"/>
              <a:gd name="connsiteX1-11" fmla="*/ 1035348 w 1699856"/>
              <a:gd name="connsiteY1-12" fmla="*/ 0 h 1785082"/>
              <a:gd name="connsiteX2-13" fmla="*/ 1699856 w 1699856"/>
              <a:gd name="connsiteY2-14" fmla="*/ 1785082 h 1785082"/>
              <a:gd name="connsiteX3-15" fmla="*/ 0 w 1699856"/>
              <a:gd name="connsiteY3-16" fmla="*/ 1785082 h 1785082"/>
              <a:gd name="connsiteX0-17" fmla="*/ 0 w 1250276"/>
              <a:gd name="connsiteY0-18" fmla="*/ 1785082 h 1785082"/>
              <a:gd name="connsiteX1-19" fmla="*/ 585768 w 1250276"/>
              <a:gd name="connsiteY1-20" fmla="*/ 0 h 1785082"/>
              <a:gd name="connsiteX2-21" fmla="*/ 1250276 w 1250276"/>
              <a:gd name="connsiteY2-22" fmla="*/ 1785082 h 1785082"/>
              <a:gd name="connsiteX3-23" fmla="*/ 0 w 1250276"/>
              <a:gd name="connsiteY3-24" fmla="*/ 1785082 h 1785082"/>
              <a:gd name="connsiteX0-25" fmla="*/ 0 w 1354416"/>
              <a:gd name="connsiteY0-26" fmla="*/ 1774922 h 1785082"/>
              <a:gd name="connsiteX1-27" fmla="*/ 689908 w 1354416"/>
              <a:gd name="connsiteY1-28" fmla="*/ 0 h 1785082"/>
              <a:gd name="connsiteX2-29" fmla="*/ 1354416 w 1354416"/>
              <a:gd name="connsiteY2-30" fmla="*/ 1785082 h 1785082"/>
              <a:gd name="connsiteX3-31" fmla="*/ 0 w 1354416"/>
              <a:gd name="connsiteY3-32" fmla="*/ 1774922 h 1785082"/>
              <a:gd name="connsiteX0-33" fmla="*/ 0 w 1354416"/>
              <a:gd name="connsiteY0-34" fmla="*/ 1785082 h 1785082"/>
              <a:gd name="connsiteX1-35" fmla="*/ 689908 w 1354416"/>
              <a:gd name="connsiteY1-36" fmla="*/ 0 h 1785082"/>
              <a:gd name="connsiteX2-37" fmla="*/ 1354416 w 1354416"/>
              <a:gd name="connsiteY2-38" fmla="*/ 1785082 h 1785082"/>
              <a:gd name="connsiteX3-39" fmla="*/ 0 w 1354416"/>
              <a:gd name="connsiteY3-40" fmla="*/ 1785082 h 178508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354416" h="1785082">
                <a:moveTo>
                  <a:pt x="0" y="1785082"/>
                </a:moveTo>
                <a:lnTo>
                  <a:pt x="689908" y="0"/>
                </a:lnTo>
                <a:lnTo>
                  <a:pt x="1354416" y="1785082"/>
                </a:lnTo>
                <a:lnTo>
                  <a:pt x="0" y="17850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9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grpSp>
        <p:nvGrpSpPr>
          <p:cNvPr id="14" name="组合 13"/>
          <p:cNvGrpSpPr/>
          <p:nvPr userDrawn="1">
            <p:custDataLst>
              <p:tags r:id="rId3"/>
            </p:custDataLst>
          </p:nvPr>
        </p:nvGrpSpPr>
        <p:grpSpPr>
          <a:xfrm>
            <a:off x="0" y="5296535"/>
            <a:ext cx="1560830" cy="1560830"/>
            <a:chOff x="0" y="8341"/>
            <a:chExt cx="2458" cy="2458"/>
          </a:xfrm>
        </p:grpSpPr>
        <p:sp>
          <p:nvSpPr>
            <p:cNvPr id="11" name="斜纹 10"/>
            <p:cNvSpPr/>
            <p:nvPr userDrawn="1">
              <p:custDataLst>
                <p:tags r:id="rId4"/>
              </p:custDataLst>
            </p:nvPr>
          </p:nvSpPr>
          <p:spPr>
            <a:xfrm rot="16200000">
              <a:off x="0" y="8341"/>
              <a:ext cx="2459" cy="2459"/>
            </a:xfrm>
            <a:prstGeom prst="diagStripe">
              <a:avLst/>
            </a:prstGeom>
            <a:solidFill>
              <a:srgbClr val="A9C3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3" name="直角三角形 12"/>
            <p:cNvSpPr/>
            <p:nvPr userDrawn="1">
              <p:custDataLst>
                <p:tags r:id="rId5"/>
              </p:custDataLst>
            </p:nvPr>
          </p:nvSpPr>
          <p:spPr>
            <a:xfrm>
              <a:off x="0" y="9761"/>
              <a:ext cx="1038" cy="1038"/>
            </a:xfrm>
            <a:prstGeom prst="rt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 userDrawn="1">
            <p:custDataLst>
              <p:tags r:id="rId6"/>
            </p:custDataLst>
          </p:nvPr>
        </p:nvGrpSpPr>
        <p:grpSpPr>
          <a:xfrm rot="10800000">
            <a:off x="10631170" y="635"/>
            <a:ext cx="1560830" cy="1560830"/>
            <a:chOff x="0" y="8341"/>
            <a:chExt cx="2458" cy="2458"/>
          </a:xfrm>
        </p:grpSpPr>
        <p:sp>
          <p:nvSpPr>
            <p:cNvPr id="16" name="斜纹 15"/>
            <p:cNvSpPr/>
            <p:nvPr userDrawn="1">
              <p:custDataLst>
                <p:tags r:id="rId7"/>
              </p:custDataLst>
            </p:nvPr>
          </p:nvSpPr>
          <p:spPr>
            <a:xfrm rot="16200000">
              <a:off x="0" y="8341"/>
              <a:ext cx="2459" cy="2459"/>
            </a:xfrm>
            <a:prstGeom prst="diagStripe">
              <a:avLst/>
            </a:prstGeom>
            <a:solidFill>
              <a:srgbClr val="A9C3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7" name="直角三角形 16"/>
            <p:cNvSpPr/>
            <p:nvPr userDrawn="1">
              <p:custDataLst>
                <p:tags r:id="rId8"/>
              </p:custDataLst>
            </p:nvPr>
          </p:nvSpPr>
          <p:spPr>
            <a:xfrm>
              <a:off x="0" y="9761"/>
              <a:ext cx="1038" cy="1038"/>
            </a:xfrm>
            <a:prstGeom prst="rt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3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4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11" name="斜纹 10"/>
          <p:cNvSpPr/>
          <p:nvPr userDrawn="1">
            <p:custDataLst>
              <p:tags r:id="rId3"/>
            </p:custDataLst>
          </p:nvPr>
        </p:nvSpPr>
        <p:spPr>
          <a:xfrm>
            <a:off x="0" y="-16510"/>
            <a:ext cx="1561465" cy="1561465"/>
          </a:xfrm>
          <a:prstGeom prst="diagStrip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" name="斜纹 5"/>
          <p:cNvSpPr/>
          <p:nvPr userDrawn="1">
            <p:custDataLst>
              <p:tags r:id="rId4"/>
            </p:custDataLst>
          </p:nvPr>
        </p:nvSpPr>
        <p:spPr>
          <a:xfrm rot="10800000">
            <a:off x="10630535" y="5299710"/>
            <a:ext cx="1561465" cy="1561465"/>
          </a:xfrm>
          <a:prstGeom prst="diagStrip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0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6" name="等腰三角形 7"/>
          <p:cNvSpPr/>
          <p:nvPr userDrawn="1">
            <p:custDataLst>
              <p:tags r:id="rId3"/>
            </p:custDataLst>
          </p:nvPr>
        </p:nvSpPr>
        <p:spPr>
          <a:xfrm rot="10800000">
            <a:off x="11319510" y="-19050"/>
            <a:ext cx="880110" cy="923290"/>
          </a:xfrm>
          <a:custGeom>
            <a:avLst/>
            <a:gdLst>
              <a:gd name="connsiteX0" fmla="*/ 0 w 2070696"/>
              <a:gd name="connsiteY0" fmla="*/ 1785082 h 1785082"/>
              <a:gd name="connsiteX1" fmla="*/ 1035348 w 2070696"/>
              <a:gd name="connsiteY1" fmla="*/ 0 h 1785082"/>
              <a:gd name="connsiteX2" fmla="*/ 2070696 w 2070696"/>
              <a:gd name="connsiteY2" fmla="*/ 1785082 h 1785082"/>
              <a:gd name="connsiteX3" fmla="*/ 0 w 2070696"/>
              <a:gd name="connsiteY3" fmla="*/ 1785082 h 1785082"/>
              <a:gd name="connsiteX0-1" fmla="*/ 0 w 1478876"/>
              <a:gd name="connsiteY0-2" fmla="*/ 1785082 h 1785082"/>
              <a:gd name="connsiteX1-3" fmla="*/ 1035348 w 1478876"/>
              <a:gd name="connsiteY1-4" fmla="*/ 0 h 1785082"/>
              <a:gd name="connsiteX2-5" fmla="*/ 1478876 w 1478876"/>
              <a:gd name="connsiteY2-6" fmla="*/ 1785082 h 1785082"/>
              <a:gd name="connsiteX3-7" fmla="*/ 0 w 1478876"/>
              <a:gd name="connsiteY3-8" fmla="*/ 1785082 h 1785082"/>
              <a:gd name="connsiteX0-9" fmla="*/ 0 w 1699856"/>
              <a:gd name="connsiteY0-10" fmla="*/ 1785082 h 1785082"/>
              <a:gd name="connsiteX1-11" fmla="*/ 1035348 w 1699856"/>
              <a:gd name="connsiteY1-12" fmla="*/ 0 h 1785082"/>
              <a:gd name="connsiteX2-13" fmla="*/ 1699856 w 1699856"/>
              <a:gd name="connsiteY2-14" fmla="*/ 1785082 h 1785082"/>
              <a:gd name="connsiteX3-15" fmla="*/ 0 w 1699856"/>
              <a:gd name="connsiteY3-16" fmla="*/ 1785082 h 1785082"/>
              <a:gd name="connsiteX0-17" fmla="*/ 0 w 1250276"/>
              <a:gd name="connsiteY0-18" fmla="*/ 1785082 h 1785082"/>
              <a:gd name="connsiteX1-19" fmla="*/ 585768 w 1250276"/>
              <a:gd name="connsiteY1-20" fmla="*/ 0 h 1785082"/>
              <a:gd name="connsiteX2-21" fmla="*/ 1250276 w 1250276"/>
              <a:gd name="connsiteY2-22" fmla="*/ 1785082 h 1785082"/>
              <a:gd name="connsiteX3-23" fmla="*/ 0 w 1250276"/>
              <a:gd name="connsiteY3-24" fmla="*/ 1785082 h 1785082"/>
              <a:gd name="connsiteX0-25" fmla="*/ 0 w 1354416"/>
              <a:gd name="connsiteY0-26" fmla="*/ 1774922 h 1785082"/>
              <a:gd name="connsiteX1-27" fmla="*/ 689908 w 1354416"/>
              <a:gd name="connsiteY1-28" fmla="*/ 0 h 1785082"/>
              <a:gd name="connsiteX2-29" fmla="*/ 1354416 w 1354416"/>
              <a:gd name="connsiteY2-30" fmla="*/ 1785082 h 1785082"/>
              <a:gd name="connsiteX3-31" fmla="*/ 0 w 1354416"/>
              <a:gd name="connsiteY3-32" fmla="*/ 1774922 h 1785082"/>
              <a:gd name="connsiteX0-33" fmla="*/ 0 w 1354416"/>
              <a:gd name="connsiteY0-34" fmla="*/ 1785082 h 1785082"/>
              <a:gd name="connsiteX1-35" fmla="*/ 689908 w 1354416"/>
              <a:gd name="connsiteY1-36" fmla="*/ 0 h 1785082"/>
              <a:gd name="connsiteX2-37" fmla="*/ 1354416 w 1354416"/>
              <a:gd name="connsiteY2-38" fmla="*/ 1785082 h 1785082"/>
              <a:gd name="connsiteX3-39" fmla="*/ 0 w 1354416"/>
              <a:gd name="connsiteY3-40" fmla="*/ 1785082 h 178508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354416" h="1785082">
                <a:moveTo>
                  <a:pt x="0" y="1785082"/>
                </a:moveTo>
                <a:lnTo>
                  <a:pt x="689908" y="0"/>
                </a:lnTo>
                <a:lnTo>
                  <a:pt x="1354416" y="1785082"/>
                </a:lnTo>
                <a:lnTo>
                  <a:pt x="0" y="178508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8" name="平行四边形 7"/>
          <p:cNvSpPr/>
          <p:nvPr userDrawn="1">
            <p:custDataLst>
              <p:tags r:id="rId4"/>
            </p:custDataLst>
          </p:nvPr>
        </p:nvSpPr>
        <p:spPr>
          <a:xfrm flipV="1">
            <a:off x="0" y="6246495"/>
            <a:ext cx="935355" cy="598805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1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2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grpSp>
        <p:nvGrpSpPr>
          <p:cNvPr id="15" name="组合 14"/>
          <p:cNvGrpSpPr/>
          <p:nvPr userDrawn="1">
            <p:custDataLst>
              <p:tags r:id="rId3"/>
            </p:custDataLst>
          </p:nvPr>
        </p:nvGrpSpPr>
        <p:grpSpPr>
          <a:xfrm rot="13500000">
            <a:off x="-761365" y="2648585"/>
            <a:ext cx="1560830" cy="1560830"/>
            <a:chOff x="0" y="8341"/>
            <a:chExt cx="2458" cy="2458"/>
          </a:xfrm>
        </p:grpSpPr>
        <p:sp>
          <p:nvSpPr>
            <p:cNvPr id="16" name="斜纹 15"/>
            <p:cNvSpPr/>
            <p:nvPr userDrawn="1">
              <p:custDataLst>
                <p:tags r:id="rId4"/>
              </p:custDataLst>
            </p:nvPr>
          </p:nvSpPr>
          <p:spPr>
            <a:xfrm rot="16200000">
              <a:off x="0" y="8341"/>
              <a:ext cx="2459" cy="2459"/>
            </a:xfrm>
            <a:prstGeom prst="diagStripe">
              <a:avLst/>
            </a:prstGeom>
            <a:solidFill>
              <a:srgbClr val="A9C3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7" name="直角三角形 16"/>
            <p:cNvSpPr/>
            <p:nvPr userDrawn="1">
              <p:custDataLst>
                <p:tags r:id="rId5"/>
              </p:custDataLst>
            </p:nvPr>
          </p:nvSpPr>
          <p:spPr>
            <a:xfrm>
              <a:off x="0" y="9761"/>
              <a:ext cx="1038" cy="1038"/>
            </a:xfrm>
            <a:prstGeom prst="rt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" name="组合 5"/>
          <p:cNvGrpSpPr/>
          <p:nvPr userDrawn="1">
            <p:custDataLst>
              <p:tags r:id="rId6"/>
            </p:custDataLst>
          </p:nvPr>
        </p:nvGrpSpPr>
        <p:grpSpPr>
          <a:xfrm rot="2700000">
            <a:off x="11390630" y="2648585"/>
            <a:ext cx="1560830" cy="1560830"/>
            <a:chOff x="0" y="8341"/>
            <a:chExt cx="2458" cy="2458"/>
          </a:xfrm>
        </p:grpSpPr>
        <p:sp>
          <p:nvSpPr>
            <p:cNvPr id="8" name="斜纹 7"/>
            <p:cNvSpPr/>
            <p:nvPr userDrawn="1">
              <p:custDataLst>
                <p:tags r:id="rId7"/>
              </p:custDataLst>
            </p:nvPr>
          </p:nvSpPr>
          <p:spPr>
            <a:xfrm rot="16200000">
              <a:off x="0" y="8341"/>
              <a:ext cx="2459" cy="2459"/>
            </a:xfrm>
            <a:prstGeom prst="diagStripe">
              <a:avLst/>
            </a:prstGeom>
            <a:solidFill>
              <a:srgbClr val="A9C3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直角三角形 8"/>
            <p:cNvSpPr/>
            <p:nvPr userDrawn="1">
              <p:custDataLst>
                <p:tags r:id="rId8"/>
              </p:custDataLst>
            </p:nvPr>
          </p:nvSpPr>
          <p:spPr>
            <a:xfrm>
              <a:off x="0" y="9761"/>
              <a:ext cx="1038" cy="1038"/>
            </a:xfrm>
            <a:prstGeom prst="rt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3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5" Type="http://schemas.openxmlformats.org/officeDocument/2006/relationships/theme" Target="../theme/theme2.xml"/><Relationship Id="rId24" Type="http://schemas.openxmlformats.org/officeDocument/2006/relationships/tags" Target="../tags/tag210.xml"/><Relationship Id="rId23" Type="http://schemas.openxmlformats.org/officeDocument/2006/relationships/tags" Target="../tags/tag209.xml"/><Relationship Id="rId22" Type="http://schemas.openxmlformats.org/officeDocument/2006/relationships/tags" Target="../tags/tag208.xml"/><Relationship Id="rId21" Type="http://schemas.openxmlformats.org/officeDocument/2006/relationships/tags" Target="../tags/tag207.xml"/><Relationship Id="rId20" Type="http://schemas.openxmlformats.org/officeDocument/2006/relationships/tags" Target="../tags/tag206.xml"/><Relationship Id="rId2" Type="http://schemas.openxmlformats.org/officeDocument/2006/relationships/slideLayout" Target="../slideLayouts/slideLayout13.xml"/><Relationship Id="rId19" Type="http://schemas.openxmlformats.org/officeDocument/2006/relationships/tags" Target="../tags/tag205.xml"/><Relationship Id="rId18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 noChangeArrowheads="1"/>
          </p:cNvSpPr>
          <p:nvPr>
            <p:ph type="title" idx="4294967295"/>
            <p:custDataLst>
              <p:tags r:id="rId19"/>
            </p:custDataLst>
          </p:nvPr>
        </p:nvSpPr>
        <p:spPr bwMode="auto">
          <a:xfrm>
            <a:off x="669925" y="442913"/>
            <a:ext cx="10852150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1600" tIns="38100" rIns="76200" bIns="38100" numCol="1" anchor="t" anchorCtr="0" compatLnSpc="1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2"/>
          <p:cNvSpPr>
            <a:spLocks noGrp="1" noChangeArrowheads="1"/>
          </p:cNvSpPr>
          <p:nvPr>
            <p:ph type="body" idx="9"/>
            <p:custDataLst>
              <p:tags r:id="rId20"/>
            </p:custDataLst>
          </p:nvPr>
        </p:nvSpPr>
        <p:spPr bwMode="auto">
          <a:xfrm>
            <a:off x="669925" y="952500"/>
            <a:ext cx="10852150" cy="538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1600" tIns="0" rIns="82550" bIns="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879475" y="6350000"/>
            <a:ext cx="2700338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eaLnBrk="1" hangingPunct="1"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eaLnBrk="1" hangingPunct="1"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eaLnBrk="1" hangingPunct="1"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fld id="{66744FB1-2F67-4ADA-AFAE-5FC88F594A2A}" type="slidenum">
              <a:rPr lang="zh-CN" altLang="en-US"/>
            </a:fld>
            <a:endParaRPr lang="zh-CN" altLang="en-US" dirty="0"/>
          </a:p>
        </p:txBody>
      </p:sp>
      <p:sp>
        <p:nvSpPr>
          <p:cNvPr id="2" name="KSO_TEMPLATE" hidden="1"/>
          <p:cNvSpPr/>
          <p:nvPr>
            <p:custDataLst>
              <p:tags r:id="rId2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 kern="1200" spc="200">
          <a:solidFill>
            <a:srgbClr val="262626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9pPr>
    </p:titleStyle>
    <p:bodyStyle>
      <a:lvl1pPr marL="228600" indent="-228600" algn="l" rtl="0" eaLnBrk="1" fontAlgn="base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600" kern="1200" spc="150">
          <a:solidFill>
            <a:srgbClr val="262626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1pPr>
      <a:lvl2pPr marL="685800" indent="-228600" algn="l" defTabSz="0" rtl="0" eaLnBrk="1" fontAlgn="base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kern="1200" spc="150">
          <a:solidFill>
            <a:srgbClr val="262626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2pPr>
      <a:lvl3pPr marL="1143000" indent="-228600" algn="l" defTabSz="0" rtl="0" eaLnBrk="1" fontAlgn="base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kern="1200" spc="150">
          <a:solidFill>
            <a:srgbClr val="262626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3pPr>
      <a:lvl4pPr marL="1600200" indent="-228600" algn="l" defTabSz="0" rtl="0" eaLnBrk="1" fontAlgn="base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kern="1200" spc="150">
          <a:solidFill>
            <a:srgbClr val="262626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4pPr>
      <a:lvl5pPr marL="2057400" indent="-228600" algn="l" defTabSz="0" rtl="0" eaLnBrk="1" fontAlgn="base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kern="1200" spc="150">
          <a:solidFill>
            <a:srgbClr val="262626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11.xml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285.xml"/><Relationship Id="rId8" Type="http://schemas.openxmlformats.org/officeDocument/2006/relationships/tags" Target="../tags/tag284.xml"/><Relationship Id="rId7" Type="http://schemas.openxmlformats.org/officeDocument/2006/relationships/tags" Target="../tags/tag283.xml"/><Relationship Id="rId6" Type="http://schemas.openxmlformats.org/officeDocument/2006/relationships/tags" Target="../tags/tag282.xml"/><Relationship Id="rId5" Type="http://schemas.openxmlformats.org/officeDocument/2006/relationships/tags" Target="../tags/tag281.xml"/><Relationship Id="rId4" Type="http://schemas.openxmlformats.org/officeDocument/2006/relationships/tags" Target="../tags/tag280.xml"/><Relationship Id="rId3" Type="http://schemas.openxmlformats.org/officeDocument/2006/relationships/image" Target="../media/image13.png"/><Relationship Id="rId2" Type="http://schemas.openxmlformats.org/officeDocument/2006/relationships/tags" Target="../tags/tag279.xml"/><Relationship Id="rId13" Type="http://schemas.openxmlformats.org/officeDocument/2006/relationships/slideLayout" Target="../slideLayouts/slideLayout2.xml"/><Relationship Id="rId12" Type="http://schemas.openxmlformats.org/officeDocument/2006/relationships/tags" Target="../tags/tag288.xml"/><Relationship Id="rId11" Type="http://schemas.openxmlformats.org/officeDocument/2006/relationships/tags" Target="../tags/tag287.xml"/><Relationship Id="rId10" Type="http://schemas.openxmlformats.org/officeDocument/2006/relationships/tags" Target="../tags/tag286.xml"/><Relationship Id="rId1" Type="http://schemas.openxmlformats.org/officeDocument/2006/relationships/tags" Target="../tags/tag278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296.xml"/><Relationship Id="rId8" Type="http://schemas.openxmlformats.org/officeDocument/2006/relationships/tags" Target="../tags/tag295.xml"/><Relationship Id="rId7" Type="http://schemas.openxmlformats.org/officeDocument/2006/relationships/tags" Target="../tags/tag294.xml"/><Relationship Id="rId6" Type="http://schemas.openxmlformats.org/officeDocument/2006/relationships/tags" Target="../tags/tag293.xml"/><Relationship Id="rId5" Type="http://schemas.openxmlformats.org/officeDocument/2006/relationships/tags" Target="../tags/tag292.xml"/><Relationship Id="rId4" Type="http://schemas.openxmlformats.org/officeDocument/2006/relationships/tags" Target="../tags/tag291.xml"/><Relationship Id="rId3" Type="http://schemas.openxmlformats.org/officeDocument/2006/relationships/image" Target="../media/image14.png"/><Relationship Id="rId2" Type="http://schemas.openxmlformats.org/officeDocument/2006/relationships/tags" Target="../tags/tag290.xml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28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302.xml"/><Relationship Id="rId6" Type="http://schemas.openxmlformats.org/officeDocument/2006/relationships/tags" Target="../tags/tag301.xml"/><Relationship Id="rId5" Type="http://schemas.openxmlformats.org/officeDocument/2006/relationships/tags" Target="../tags/tag300.xml"/><Relationship Id="rId4" Type="http://schemas.openxmlformats.org/officeDocument/2006/relationships/image" Target="../media/image7.png"/><Relationship Id="rId3" Type="http://schemas.openxmlformats.org/officeDocument/2006/relationships/tags" Target="../tags/tag299.xml"/><Relationship Id="rId2" Type="http://schemas.openxmlformats.org/officeDocument/2006/relationships/tags" Target="../tags/tag298.xml"/><Relationship Id="rId1" Type="http://schemas.openxmlformats.org/officeDocument/2006/relationships/tags" Target="../tags/tag297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310.xml"/><Relationship Id="rId8" Type="http://schemas.openxmlformats.org/officeDocument/2006/relationships/tags" Target="../tags/tag309.xml"/><Relationship Id="rId7" Type="http://schemas.openxmlformats.org/officeDocument/2006/relationships/tags" Target="../tags/tag308.xml"/><Relationship Id="rId6" Type="http://schemas.openxmlformats.org/officeDocument/2006/relationships/tags" Target="../tags/tag307.xml"/><Relationship Id="rId5" Type="http://schemas.openxmlformats.org/officeDocument/2006/relationships/tags" Target="../tags/tag306.xml"/><Relationship Id="rId4" Type="http://schemas.openxmlformats.org/officeDocument/2006/relationships/tags" Target="../tags/tag305.xml"/><Relationship Id="rId3" Type="http://schemas.openxmlformats.org/officeDocument/2006/relationships/image" Target="../media/image15.png"/><Relationship Id="rId2" Type="http://schemas.openxmlformats.org/officeDocument/2006/relationships/tags" Target="../tags/tag304.xml"/><Relationship Id="rId19" Type="http://schemas.openxmlformats.org/officeDocument/2006/relationships/slideLayout" Target="../slideLayouts/slideLayout2.xml"/><Relationship Id="rId18" Type="http://schemas.openxmlformats.org/officeDocument/2006/relationships/tags" Target="../tags/tag319.xml"/><Relationship Id="rId17" Type="http://schemas.openxmlformats.org/officeDocument/2006/relationships/tags" Target="../tags/tag318.xml"/><Relationship Id="rId16" Type="http://schemas.openxmlformats.org/officeDocument/2006/relationships/tags" Target="../tags/tag317.xml"/><Relationship Id="rId15" Type="http://schemas.openxmlformats.org/officeDocument/2006/relationships/tags" Target="../tags/tag316.xml"/><Relationship Id="rId14" Type="http://schemas.openxmlformats.org/officeDocument/2006/relationships/tags" Target="../tags/tag315.xml"/><Relationship Id="rId13" Type="http://schemas.openxmlformats.org/officeDocument/2006/relationships/tags" Target="../tags/tag314.xml"/><Relationship Id="rId12" Type="http://schemas.openxmlformats.org/officeDocument/2006/relationships/tags" Target="../tags/tag313.xml"/><Relationship Id="rId11" Type="http://schemas.openxmlformats.org/officeDocument/2006/relationships/tags" Target="../tags/tag312.xml"/><Relationship Id="rId10" Type="http://schemas.openxmlformats.org/officeDocument/2006/relationships/tags" Target="../tags/tag311.xml"/><Relationship Id="rId1" Type="http://schemas.openxmlformats.org/officeDocument/2006/relationships/tags" Target="../tags/tag303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327.xml"/><Relationship Id="rId8" Type="http://schemas.openxmlformats.org/officeDocument/2006/relationships/tags" Target="../tags/tag326.xml"/><Relationship Id="rId7" Type="http://schemas.openxmlformats.org/officeDocument/2006/relationships/tags" Target="../tags/tag325.xml"/><Relationship Id="rId6" Type="http://schemas.openxmlformats.org/officeDocument/2006/relationships/tags" Target="../tags/tag324.xml"/><Relationship Id="rId5" Type="http://schemas.openxmlformats.org/officeDocument/2006/relationships/tags" Target="../tags/tag323.xml"/><Relationship Id="rId4" Type="http://schemas.openxmlformats.org/officeDocument/2006/relationships/tags" Target="../tags/tag322.xml"/><Relationship Id="rId3" Type="http://schemas.openxmlformats.org/officeDocument/2006/relationships/image" Target="../media/image16.png"/><Relationship Id="rId2" Type="http://schemas.openxmlformats.org/officeDocument/2006/relationships/tags" Target="../tags/tag321.xml"/><Relationship Id="rId13" Type="http://schemas.openxmlformats.org/officeDocument/2006/relationships/slideLayout" Target="../slideLayouts/slideLayout2.xml"/><Relationship Id="rId12" Type="http://schemas.openxmlformats.org/officeDocument/2006/relationships/tags" Target="../tags/tag330.xml"/><Relationship Id="rId11" Type="http://schemas.openxmlformats.org/officeDocument/2006/relationships/tags" Target="../tags/tag329.xml"/><Relationship Id="rId10" Type="http://schemas.openxmlformats.org/officeDocument/2006/relationships/tags" Target="../tags/tag328.xml"/><Relationship Id="rId1" Type="http://schemas.openxmlformats.org/officeDocument/2006/relationships/tags" Target="../tags/tag320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338.xml"/><Relationship Id="rId8" Type="http://schemas.openxmlformats.org/officeDocument/2006/relationships/tags" Target="../tags/tag337.xml"/><Relationship Id="rId7" Type="http://schemas.openxmlformats.org/officeDocument/2006/relationships/tags" Target="../tags/tag336.xml"/><Relationship Id="rId6" Type="http://schemas.openxmlformats.org/officeDocument/2006/relationships/tags" Target="../tags/tag335.xml"/><Relationship Id="rId5" Type="http://schemas.openxmlformats.org/officeDocument/2006/relationships/tags" Target="../tags/tag334.xml"/><Relationship Id="rId4" Type="http://schemas.openxmlformats.org/officeDocument/2006/relationships/tags" Target="../tags/tag333.xml"/><Relationship Id="rId3" Type="http://schemas.openxmlformats.org/officeDocument/2006/relationships/image" Target="../media/image17.png"/><Relationship Id="rId2" Type="http://schemas.openxmlformats.org/officeDocument/2006/relationships/tags" Target="../tags/tag332.xml"/><Relationship Id="rId11" Type="http://schemas.openxmlformats.org/officeDocument/2006/relationships/slideLayout" Target="../slideLayouts/slideLayout2.xml"/><Relationship Id="rId10" Type="http://schemas.openxmlformats.org/officeDocument/2006/relationships/tags" Target="../tags/tag339.xml"/><Relationship Id="rId1" Type="http://schemas.openxmlformats.org/officeDocument/2006/relationships/tags" Target="../tags/tag331.xml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342.xml"/><Relationship Id="rId3" Type="http://schemas.openxmlformats.org/officeDocument/2006/relationships/image" Target="../media/image18.png"/><Relationship Id="rId2" Type="http://schemas.openxmlformats.org/officeDocument/2006/relationships/tags" Target="../tags/tag341.xml"/><Relationship Id="rId1" Type="http://schemas.openxmlformats.org/officeDocument/2006/relationships/tags" Target="../tags/tag340.xml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345.xml"/><Relationship Id="rId3" Type="http://schemas.openxmlformats.org/officeDocument/2006/relationships/image" Target="../media/image19.png"/><Relationship Id="rId2" Type="http://schemas.openxmlformats.org/officeDocument/2006/relationships/tags" Target="../tags/tag344.xml"/><Relationship Id="rId1" Type="http://schemas.openxmlformats.org/officeDocument/2006/relationships/tags" Target="../tags/tag343.xml"/></Relationships>
</file>

<file path=ppt/slides/_rels/slide1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350.xml"/><Relationship Id="rId5" Type="http://schemas.openxmlformats.org/officeDocument/2006/relationships/tags" Target="../tags/tag349.xml"/><Relationship Id="rId4" Type="http://schemas.openxmlformats.org/officeDocument/2006/relationships/tags" Target="../tags/tag348.xml"/><Relationship Id="rId3" Type="http://schemas.openxmlformats.org/officeDocument/2006/relationships/image" Target="../media/image20.png"/><Relationship Id="rId2" Type="http://schemas.openxmlformats.org/officeDocument/2006/relationships/tags" Target="../tags/tag347.xml"/><Relationship Id="rId1" Type="http://schemas.openxmlformats.org/officeDocument/2006/relationships/tags" Target="../tags/tag346.xml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353.xml"/><Relationship Id="rId3" Type="http://schemas.openxmlformats.org/officeDocument/2006/relationships/image" Target="../media/image21.png"/><Relationship Id="rId2" Type="http://schemas.openxmlformats.org/officeDocument/2006/relationships/tags" Target="../tags/tag352.xml"/><Relationship Id="rId1" Type="http://schemas.openxmlformats.org/officeDocument/2006/relationships/tags" Target="../tags/tag351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219.xml"/><Relationship Id="rId8" Type="http://schemas.openxmlformats.org/officeDocument/2006/relationships/image" Target="../media/image5.jpeg"/><Relationship Id="rId7" Type="http://schemas.openxmlformats.org/officeDocument/2006/relationships/tags" Target="../tags/tag218.xml"/><Relationship Id="rId6" Type="http://schemas.openxmlformats.org/officeDocument/2006/relationships/tags" Target="../tags/tag217.xml"/><Relationship Id="rId5" Type="http://schemas.openxmlformats.org/officeDocument/2006/relationships/tags" Target="../tags/tag216.xml"/><Relationship Id="rId4" Type="http://schemas.openxmlformats.org/officeDocument/2006/relationships/tags" Target="../tags/tag215.xml"/><Relationship Id="rId3" Type="http://schemas.openxmlformats.org/officeDocument/2006/relationships/tags" Target="../tags/tag214.xml"/><Relationship Id="rId2" Type="http://schemas.openxmlformats.org/officeDocument/2006/relationships/tags" Target="../tags/tag213.xml"/><Relationship Id="rId11" Type="http://schemas.openxmlformats.org/officeDocument/2006/relationships/slideLayout" Target="../slideLayouts/slideLayout18.xml"/><Relationship Id="rId10" Type="http://schemas.openxmlformats.org/officeDocument/2006/relationships/tags" Target="../tags/tag220.xml"/><Relationship Id="rId1" Type="http://schemas.openxmlformats.org/officeDocument/2006/relationships/tags" Target="../tags/tag21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359.xml"/><Relationship Id="rId6" Type="http://schemas.openxmlformats.org/officeDocument/2006/relationships/tags" Target="../tags/tag358.xml"/><Relationship Id="rId5" Type="http://schemas.openxmlformats.org/officeDocument/2006/relationships/tags" Target="../tags/tag357.xml"/><Relationship Id="rId4" Type="http://schemas.openxmlformats.org/officeDocument/2006/relationships/image" Target="../media/image7.png"/><Relationship Id="rId3" Type="http://schemas.openxmlformats.org/officeDocument/2006/relationships/tags" Target="../tags/tag356.xml"/><Relationship Id="rId2" Type="http://schemas.openxmlformats.org/officeDocument/2006/relationships/tags" Target="../tags/tag355.xml"/><Relationship Id="rId1" Type="http://schemas.openxmlformats.org/officeDocument/2006/relationships/tags" Target="../tags/tag354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367.xml"/><Relationship Id="rId8" Type="http://schemas.openxmlformats.org/officeDocument/2006/relationships/tags" Target="../tags/tag366.xml"/><Relationship Id="rId7" Type="http://schemas.openxmlformats.org/officeDocument/2006/relationships/tags" Target="../tags/tag365.xml"/><Relationship Id="rId6" Type="http://schemas.openxmlformats.org/officeDocument/2006/relationships/tags" Target="../tags/tag364.xml"/><Relationship Id="rId5" Type="http://schemas.openxmlformats.org/officeDocument/2006/relationships/tags" Target="../tags/tag363.xml"/><Relationship Id="rId4" Type="http://schemas.openxmlformats.org/officeDocument/2006/relationships/tags" Target="../tags/tag362.xml"/><Relationship Id="rId3" Type="http://schemas.openxmlformats.org/officeDocument/2006/relationships/image" Target="../media/image22.png"/><Relationship Id="rId2" Type="http://schemas.openxmlformats.org/officeDocument/2006/relationships/tags" Target="../tags/tag361.xml"/><Relationship Id="rId13" Type="http://schemas.openxmlformats.org/officeDocument/2006/relationships/slideLayout" Target="../slideLayouts/slideLayout2.xml"/><Relationship Id="rId12" Type="http://schemas.openxmlformats.org/officeDocument/2006/relationships/tags" Target="../tags/tag370.xml"/><Relationship Id="rId11" Type="http://schemas.openxmlformats.org/officeDocument/2006/relationships/tags" Target="../tags/tag369.xml"/><Relationship Id="rId10" Type="http://schemas.openxmlformats.org/officeDocument/2006/relationships/tags" Target="../tags/tag368.xml"/><Relationship Id="rId1" Type="http://schemas.openxmlformats.org/officeDocument/2006/relationships/tags" Target="../tags/tag360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378.xml"/><Relationship Id="rId8" Type="http://schemas.openxmlformats.org/officeDocument/2006/relationships/tags" Target="../tags/tag377.xml"/><Relationship Id="rId7" Type="http://schemas.openxmlformats.org/officeDocument/2006/relationships/tags" Target="../tags/tag376.xml"/><Relationship Id="rId6" Type="http://schemas.openxmlformats.org/officeDocument/2006/relationships/tags" Target="../tags/tag375.xml"/><Relationship Id="rId5" Type="http://schemas.openxmlformats.org/officeDocument/2006/relationships/tags" Target="../tags/tag374.xml"/><Relationship Id="rId4" Type="http://schemas.openxmlformats.org/officeDocument/2006/relationships/tags" Target="../tags/tag373.xml"/><Relationship Id="rId3" Type="http://schemas.openxmlformats.org/officeDocument/2006/relationships/image" Target="../media/image23.png"/><Relationship Id="rId2" Type="http://schemas.openxmlformats.org/officeDocument/2006/relationships/tags" Target="../tags/tag372.xml"/><Relationship Id="rId11" Type="http://schemas.openxmlformats.org/officeDocument/2006/relationships/slideLayout" Target="../slideLayouts/slideLayout2.xml"/><Relationship Id="rId10" Type="http://schemas.openxmlformats.org/officeDocument/2006/relationships/tags" Target="../tags/tag379.xml"/><Relationship Id="rId1" Type="http://schemas.openxmlformats.org/officeDocument/2006/relationships/tags" Target="../tags/tag371.xml"/></Relationships>
</file>

<file path=ppt/slides/_rels/slide2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384.xml"/><Relationship Id="rId5" Type="http://schemas.openxmlformats.org/officeDocument/2006/relationships/tags" Target="../tags/tag383.xml"/><Relationship Id="rId4" Type="http://schemas.openxmlformats.org/officeDocument/2006/relationships/tags" Target="../tags/tag382.xml"/><Relationship Id="rId3" Type="http://schemas.openxmlformats.org/officeDocument/2006/relationships/image" Target="../media/image24.png"/><Relationship Id="rId2" Type="http://schemas.openxmlformats.org/officeDocument/2006/relationships/tags" Target="../tags/tag381.xml"/><Relationship Id="rId1" Type="http://schemas.openxmlformats.org/officeDocument/2006/relationships/tags" Target="../tags/tag380.xml"/></Relationships>
</file>

<file path=ppt/slides/_rels/slide2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389.xml"/><Relationship Id="rId5" Type="http://schemas.openxmlformats.org/officeDocument/2006/relationships/tags" Target="../tags/tag388.xml"/><Relationship Id="rId4" Type="http://schemas.openxmlformats.org/officeDocument/2006/relationships/tags" Target="../tags/tag387.xml"/><Relationship Id="rId3" Type="http://schemas.openxmlformats.org/officeDocument/2006/relationships/image" Target="../media/image25.png"/><Relationship Id="rId2" Type="http://schemas.openxmlformats.org/officeDocument/2006/relationships/tags" Target="../tags/tag386.xml"/><Relationship Id="rId1" Type="http://schemas.openxmlformats.org/officeDocument/2006/relationships/tags" Target="../tags/tag385.xml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396.xml"/><Relationship Id="rId7" Type="http://schemas.openxmlformats.org/officeDocument/2006/relationships/tags" Target="../tags/tag395.xml"/><Relationship Id="rId6" Type="http://schemas.openxmlformats.org/officeDocument/2006/relationships/tags" Target="../tags/tag394.xml"/><Relationship Id="rId5" Type="http://schemas.openxmlformats.org/officeDocument/2006/relationships/tags" Target="../tags/tag393.xml"/><Relationship Id="rId4" Type="http://schemas.openxmlformats.org/officeDocument/2006/relationships/tags" Target="../tags/tag392.xml"/><Relationship Id="rId3" Type="http://schemas.openxmlformats.org/officeDocument/2006/relationships/image" Target="../media/image26.png"/><Relationship Id="rId2" Type="http://schemas.openxmlformats.org/officeDocument/2006/relationships/tags" Target="../tags/tag391.xml"/><Relationship Id="rId1" Type="http://schemas.openxmlformats.org/officeDocument/2006/relationships/tags" Target="../tags/tag390.xml"/></Relationships>
</file>

<file path=ppt/slides/_rels/slide2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401.xml"/><Relationship Id="rId5" Type="http://schemas.openxmlformats.org/officeDocument/2006/relationships/tags" Target="../tags/tag400.xml"/><Relationship Id="rId4" Type="http://schemas.openxmlformats.org/officeDocument/2006/relationships/tags" Target="../tags/tag399.xml"/><Relationship Id="rId3" Type="http://schemas.openxmlformats.org/officeDocument/2006/relationships/image" Target="../media/image27.png"/><Relationship Id="rId2" Type="http://schemas.openxmlformats.org/officeDocument/2006/relationships/tags" Target="../tags/tag398.xml"/><Relationship Id="rId1" Type="http://schemas.openxmlformats.org/officeDocument/2006/relationships/tags" Target="../tags/tag397.xml"/></Relationships>
</file>

<file path=ppt/slides/_rels/slide2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406.xml"/><Relationship Id="rId5" Type="http://schemas.openxmlformats.org/officeDocument/2006/relationships/tags" Target="../tags/tag405.xml"/><Relationship Id="rId4" Type="http://schemas.openxmlformats.org/officeDocument/2006/relationships/tags" Target="../tags/tag404.xml"/><Relationship Id="rId3" Type="http://schemas.openxmlformats.org/officeDocument/2006/relationships/image" Target="../media/image28.png"/><Relationship Id="rId2" Type="http://schemas.openxmlformats.org/officeDocument/2006/relationships/tags" Target="../tags/tag403.xml"/><Relationship Id="rId1" Type="http://schemas.openxmlformats.org/officeDocument/2006/relationships/tags" Target="../tags/tag402.xml"/></Relationships>
</file>

<file path=ppt/slides/_rels/slide2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411.xml"/><Relationship Id="rId5" Type="http://schemas.openxmlformats.org/officeDocument/2006/relationships/tags" Target="../tags/tag410.xml"/><Relationship Id="rId4" Type="http://schemas.openxmlformats.org/officeDocument/2006/relationships/tags" Target="../tags/tag409.xml"/><Relationship Id="rId3" Type="http://schemas.openxmlformats.org/officeDocument/2006/relationships/image" Target="../media/image29.png"/><Relationship Id="rId2" Type="http://schemas.openxmlformats.org/officeDocument/2006/relationships/tags" Target="../tags/tag408.xml"/><Relationship Id="rId1" Type="http://schemas.openxmlformats.org/officeDocument/2006/relationships/tags" Target="../tags/tag407.xml"/></Relationships>
</file>

<file path=ppt/slides/_rels/slide2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416.xml"/><Relationship Id="rId5" Type="http://schemas.openxmlformats.org/officeDocument/2006/relationships/tags" Target="../tags/tag415.xml"/><Relationship Id="rId4" Type="http://schemas.openxmlformats.org/officeDocument/2006/relationships/tags" Target="../tags/tag414.xml"/><Relationship Id="rId3" Type="http://schemas.openxmlformats.org/officeDocument/2006/relationships/image" Target="../media/image30.png"/><Relationship Id="rId2" Type="http://schemas.openxmlformats.org/officeDocument/2006/relationships/tags" Target="../tags/tag413.xml"/><Relationship Id="rId1" Type="http://schemas.openxmlformats.org/officeDocument/2006/relationships/tags" Target="../tags/tag412.xml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223.xml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tags" Target="../tags/tag222.xml"/><Relationship Id="rId1" Type="http://schemas.openxmlformats.org/officeDocument/2006/relationships/tags" Target="../tags/tag221.xml"/></Relationships>
</file>

<file path=ppt/slides/_rels/slide3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421.xml"/><Relationship Id="rId5" Type="http://schemas.openxmlformats.org/officeDocument/2006/relationships/tags" Target="../tags/tag420.xml"/><Relationship Id="rId4" Type="http://schemas.openxmlformats.org/officeDocument/2006/relationships/tags" Target="../tags/tag419.xml"/><Relationship Id="rId3" Type="http://schemas.openxmlformats.org/officeDocument/2006/relationships/image" Target="../media/image31.png"/><Relationship Id="rId2" Type="http://schemas.openxmlformats.org/officeDocument/2006/relationships/tags" Target="../tags/tag418.xml"/><Relationship Id="rId1" Type="http://schemas.openxmlformats.org/officeDocument/2006/relationships/tags" Target="../tags/tag417.xml"/></Relationships>
</file>

<file path=ppt/slides/_rels/slide3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426.xml"/><Relationship Id="rId5" Type="http://schemas.openxmlformats.org/officeDocument/2006/relationships/tags" Target="../tags/tag425.xml"/><Relationship Id="rId4" Type="http://schemas.openxmlformats.org/officeDocument/2006/relationships/tags" Target="../tags/tag424.xml"/><Relationship Id="rId3" Type="http://schemas.openxmlformats.org/officeDocument/2006/relationships/image" Target="../media/image32.png"/><Relationship Id="rId2" Type="http://schemas.openxmlformats.org/officeDocument/2006/relationships/tags" Target="../tags/tag423.xml"/><Relationship Id="rId1" Type="http://schemas.openxmlformats.org/officeDocument/2006/relationships/tags" Target="../tags/tag422.xml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228.xml"/><Relationship Id="rId5" Type="http://schemas.openxmlformats.org/officeDocument/2006/relationships/tags" Target="../tags/tag227.xml"/><Relationship Id="rId4" Type="http://schemas.openxmlformats.org/officeDocument/2006/relationships/tags" Target="../tags/tag226.xml"/><Relationship Id="rId3" Type="http://schemas.openxmlformats.org/officeDocument/2006/relationships/image" Target="../media/image7.png"/><Relationship Id="rId2" Type="http://schemas.openxmlformats.org/officeDocument/2006/relationships/tags" Target="../tags/tag225.xml"/><Relationship Id="rId1" Type="http://schemas.openxmlformats.org/officeDocument/2006/relationships/tags" Target="../tags/tag224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236.xml"/><Relationship Id="rId8" Type="http://schemas.openxmlformats.org/officeDocument/2006/relationships/tags" Target="../tags/tag235.xml"/><Relationship Id="rId7" Type="http://schemas.openxmlformats.org/officeDocument/2006/relationships/tags" Target="../tags/tag234.xml"/><Relationship Id="rId6" Type="http://schemas.openxmlformats.org/officeDocument/2006/relationships/tags" Target="../tags/tag233.xml"/><Relationship Id="rId5" Type="http://schemas.openxmlformats.org/officeDocument/2006/relationships/tags" Target="../tags/tag232.xml"/><Relationship Id="rId4" Type="http://schemas.openxmlformats.org/officeDocument/2006/relationships/tags" Target="../tags/tag231.xml"/><Relationship Id="rId3" Type="http://schemas.openxmlformats.org/officeDocument/2006/relationships/tags" Target="../tags/tag230.xml"/><Relationship Id="rId2" Type="http://schemas.openxmlformats.org/officeDocument/2006/relationships/image" Target="../media/image9.png"/><Relationship Id="rId15" Type="http://schemas.openxmlformats.org/officeDocument/2006/relationships/slideLayout" Target="../slideLayouts/slideLayout2.xml"/><Relationship Id="rId14" Type="http://schemas.openxmlformats.org/officeDocument/2006/relationships/tags" Target="../tags/tag241.xml"/><Relationship Id="rId13" Type="http://schemas.openxmlformats.org/officeDocument/2006/relationships/tags" Target="../tags/tag240.xml"/><Relationship Id="rId12" Type="http://schemas.openxmlformats.org/officeDocument/2006/relationships/tags" Target="../tags/tag239.xml"/><Relationship Id="rId11" Type="http://schemas.openxmlformats.org/officeDocument/2006/relationships/tags" Target="../tags/tag238.xml"/><Relationship Id="rId10" Type="http://schemas.openxmlformats.org/officeDocument/2006/relationships/tags" Target="../tags/tag237.xml"/><Relationship Id="rId1" Type="http://schemas.openxmlformats.org/officeDocument/2006/relationships/tags" Target="../tags/tag229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249.xml"/><Relationship Id="rId8" Type="http://schemas.openxmlformats.org/officeDocument/2006/relationships/tags" Target="../tags/tag248.xml"/><Relationship Id="rId7" Type="http://schemas.openxmlformats.org/officeDocument/2006/relationships/tags" Target="../tags/tag247.xml"/><Relationship Id="rId6" Type="http://schemas.openxmlformats.org/officeDocument/2006/relationships/tags" Target="../tags/tag246.xml"/><Relationship Id="rId5" Type="http://schemas.openxmlformats.org/officeDocument/2006/relationships/tags" Target="../tags/tag245.xml"/><Relationship Id="rId4" Type="http://schemas.openxmlformats.org/officeDocument/2006/relationships/tags" Target="../tags/tag244.xml"/><Relationship Id="rId3" Type="http://schemas.openxmlformats.org/officeDocument/2006/relationships/image" Target="../media/image10.png"/><Relationship Id="rId2" Type="http://schemas.openxmlformats.org/officeDocument/2006/relationships/tags" Target="../tags/tag243.xml"/><Relationship Id="rId11" Type="http://schemas.openxmlformats.org/officeDocument/2006/relationships/slideLayout" Target="../slideLayouts/slideLayout2.xml"/><Relationship Id="rId10" Type="http://schemas.openxmlformats.org/officeDocument/2006/relationships/tags" Target="../tags/tag250.xml"/><Relationship Id="rId1" Type="http://schemas.openxmlformats.org/officeDocument/2006/relationships/tags" Target="../tags/tag242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258.xml"/><Relationship Id="rId8" Type="http://schemas.openxmlformats.org/officeDocument/2006/relationships/tags" Target="../tags/tag257.xml"/><Relationship Id="rId7" Type="http://schemas.openxmlformats.org/officeDocument/2006/relationships/tags" Target="../tags/tag256.xml"/><Relationship Id="rId6" Type="http://schemas.openxmlformats.org/officeDocument/2006/relationships/tags" Target="../tags/tag255.xml"/><Relationship Id="rId5" Type="http://schemas.openxmlformats.org/officeDocument/2006/relationships/tags" Target="../tags/tag254.xml"/><Relationship Id="rId4" Type="http://schemas.openxmlformats.org/officeDocument/2006/relationships/tags" Target="../tags/tag253.xml"/><Relationship Id="rId3" Type="http://schemas.openxmlformats.org/officeDocument/2006/relationships/image" Target="../media/image11.png"/><Relationship Id="rId2" Type="http://schemas.openxmlformats.org/officeDocument/2006/relationships/tags" Target="../tags/tag252.xml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25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264.xml"/><Relationship Id="rId6" Type="http://schemas.openxmlformats.org/officeDocument/2006/relationships/tags" Target="../tags/tag263.xml"/><Relationship Id="rId5" Type="http://schemas.openxmlformats.org/officeDocument/2006/relationships/tags" Target="../tags/tag262.xml"/><Relationship Id="rId4" Type="http://schemas.openxmlformats.org/officeDocument/2006/relationships/image" Target="../media/image7.png"/><Relationship Id="rId3" Type="http://schemas.openxmlformats.org/officeDocument/2006/relationships/tags" Target="../tags/tag261.xml"/><Relationship Id="rId2" Type="http://schemas.openxmlformats.org/officeDocument/2006/relationships/tags" Target="../tags/tag260.xml"/><Relationship Id="rId1" Type="http://schemas.openxmlformats.org/officeDocument/2006/relationships/tags" Target="../tags/tag259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272.xml"/><Relationship Id="rId8" Type="http://schemas.openxmlformats.org/officeDocument/2006/relationships/tags" Target="../tags/tag271.xml"/><Relationship Id="rId7" Type="http://schemas.openxmlformats.org/officeDocument/2006/relationships/tags" Target="../tags/tag270.xml"/><Relationship Id="rId6" Type="http://schemas.openxmlformats.org/officeDocument/2006/relationships/tags" Target="../tags/tag269.xml"/><Relationship Id="rId5" Type="http://schemas.openxmlformats.org/officeDocument/2006/relationships/tags" Target="../tags/tag268.xml"/><Relationship Id="rId4" Type="http://schemas.openxmlformats.org/officeDocument/2006/relationships/tags" Target="../tags/tag267.xml"/><Relationship Id="rId3" Type="http://schemas.openxmlformats.org/officeDocument/2006/relationships/image" Target="../media/image12.png"/><Relationship Id="rId2" Type="http://schemas.openxmlformats.org/officeDocument/2006/relationships/tags" Target="../tags/tag266.xml"/><Relationship Id="rId15" Type="http://schemas.openxmlformats.org/officeDocument/2006/relationships/slideLayout" Target="../slideLayouts/slideLayout2.xml"/><Relationship Id="rId14" Type="http://schemas.openxmlformats.org/officeDocument/2006/relationships/tags" Target="../tags/tag277.xml"/><Relationship Id="rId13" Type="http://schemas.openxmlformats.org/officeDocument/2006/relationships/tags" Target="../tags/tag276.xml"/><Relationship Id="rId12" Type="http://schemas.openxmlformats.org/officeDocument/2006/relationships/tags" Target="../tags/tag275.xml"/><Relationship Id="rId11" Type="http://schemas.openxmlformats.org/officeDocument/2006/relationships/tags" Target="../tags/tag274.xml"/><Relationship Id="rId10" Type="http://schemas.openxmlformats.org/officeDocument/2006/relationships/tags" Target="../tags/tag273.xml"/><Relationship Id="rId1" Type="http://schemas.openxmlformats.org/officeDocument/2006/relationships/tags" Target="../tags/tag26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田径运动会编排系统PPT首页图片生成建议(4)"/>
          <p:cNvPicPr>
            <a:picLocks noChangeAspect="1"/>
          </p:cNvPicPr>
          <p:nvPr/>
        </p:nvPicPr>
        <p:blipFill>
          <a:blip r:embed="rId1"/>
          <a:srcRect r="4193" b="4501"/>
          <a:stretch>
            <a:fillRect/>
          </a:stretch>
        </p:blipFill>
        <p:spPr>
          <a:xfrm>
            <a:off x="0" y="7620"/>
            <a:ext cx="12243435" cy="684974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922780" y="2999740"/>
            <a:ext cx="57810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/>
              <a:t>裁判员操作指南（小</a:t>
            </a:r>
            <a:r>
              <a:rPr lang="zh-CN" altLang="en-US" sz="3600" b="1"/>
              <a:t>程序端）</a:t>
            </a:r>
            <a:endParaRPr lang="en-US" altLang="zh-CN" sz="3600" b="1"/>
          </a:p>
        </p:txBody>
      </p:sp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>
                <a:sym typeface="+mn-ea"/>
              </a:rPr>
              <a:t>田赛成绩录入（</a:t>
            </a:r>
            <a:r>
              <a:rPr lang="en-US" altLang="zh-CN">
                <a:sym typeface="+mn-ea"/>
              </a:rPr>
              <a:t>3</a:t>
            </a:r>
            <a:r>
              <a:rPr lang="zh-CN" altLang="en-US">
                <a:sym typeface="+mn-ea"/>
              </a:rPr>
              <a:t>）</a:t>
            </a:r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994275" y="1490345"/>
            <a:ext cx="2195830" cy="4759325"/>
          </a:xfrm>
          <a:prstGeom prst="rect">
            <a:avLst/>
          </a:prstGeom>
        </p:spPr>
      </p:pic>
      <p:sp>
        <p:nvSpPr>
          <p:cNvPr id="7" name="矩形 6"/>
          <p:cNvSpPr/>
          <p:nvPr>
            <p:custDataLst>
              <p:tags r:id="rId4"/>
            </p:custDataLst>
          </p:nvPr>
        </p:nvSpPr>
        <p:spPr>
          <a:xfrm>
            <a:off x="5182870" y="3280410"/>
            <a:ext cx="573405" cy="14859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6495415" y="3280410"/>
            <a:ext cx="474345" cy="14859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矩形标注 11"/>
          <p:cNvSpPr/>
          <p:nvPr>
            <p:custDataLst>
              <p:tags r:id="rId6"/>
            </p:custDataLst>
          </p:nvPr>
        </p:nvSpPr>
        <p:spPr>
          <a:xfrm>
            <a:off x="2000885" y="2845435"/>
            <a:ext cx="1833880" cy="1202690"/>
          </a:xfrm>
          <a:prstGeom prst="wedgeRectCallout">
            <a:avLst>
              <a:gd name="adj1" fmla="val 120186"/>
              <a:gd name="adj2" fmla="val -776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录入成绩，支持快速录入，录入数字自动识别，不需要标点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符号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标注 5"/>
          <p:cNvSpPr/>
          <p:nvPr>
            <p:custDataLst>
              <p:tags r:id="rId7"/>
            </p:custDataLst>
          </p:nvPr>
        </p:nvSpPr>
        <p:spPr>
          <a:xfrm>
            <a:off x="8089265" y="2972435"/>
            <a:ext cx="1833880" cy="933450"/>
          </a:xfrm>
          <a:prstGeom prst="wedgeRectCallout">
            <a:avLst>
              <a:gd name="adj1" fmla="val -105055"/>
              <a:gd name="adj2" fmla="val -877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备注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栏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标注 7"/>
          <p:cNvSpPr/>
          <p:nvPr>
            <p:custDataLst>
              <p:tags r:id="rId8"/>
            </p:custDataLst>
          </p:nvPr>
        </p:nvSpPr>
        <p:spPr>
          <a:xfrm>
            <a:off x="8089265" y="5240655"/>
            <a:ext cx="1833880" cy="933450"/>
          </a:xfrm>
          <a:prstGeom prst="wedgeRectCallout">
            <a:avLst>
              <a:gd name="adj1" fmla="val -100484"/>
              <a:gd name="adj2" fmla="val 3612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录入完成，保存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排名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 8"/>
          <p:cNvSpPr/>
          <p:nvPr>
            <p:custDataLst>
              <p:tags r:id="rId9"/>
            </p:custDataLst>
          </p:nvPr>
        </p:nvSpPr>
        <p:spPr>
          <a:xfrm>
            <a:off x="6036945" y="5930900"/>
            <a:ext cx="1097915" cy="26924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矩形 9"/>
          <p:cNvSpPr/>
          <p:nvPr>
            <p:custDataLst>
              <p:tags r:id="rId10"/>
            </p:custDataLst>
          </p:nvPr>
        </p:nvSpPr>
        <p:spPr>
          <a:xfrm>
            <a:off x="5801360" y="3280410"/>
            <a:ext cx="388620" cy="14859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矩形标注 10"/>
          <p:cNvSpPr/>
          <p:nvPr>
            <p:custDataLst>
              <p:tags r:id="rId11"/>
            </p:custDataLst>
          </p:nvPr>
        </p:nvSpPr>
        <p:spPr>
          <a:xfrm>
            <a:off x="2000885" y="4321175"/>
            <a:ext cx="1833880" cy="1202690"/>
          </a:xfrm>
          <a:prstGeom prst="wedgeRectCallout">
            <a:avLst>
              <a:gd name="adj1" fmla="val 158829"/>
              <a:gd name="adj2" fmla="val -12370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辅助名次列，用于成绩相同名次不同时备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用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481580" y="6421755"/>
            <a:ext cx="90963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第三步：</a:t>
            </a:r>
            <a:r>
              <a:rPr lang="zh-CN" altLang="en-US"/>
              <a:t>录入成绩（不要录入标点，如</a:t>
            </a:r>
            <a:r>
              <a:rPr lang="en-US" altLang="zh-CN"/>
              <a:t>9.87</a:t>
            </a:r>
            <a:r>
              <a:rPr lang="zh-CN" altLang="en-US"/>
              <a:t>，只需要录入</a:t>
            </a:r>
            <a:r>
              <a:rPr lang="en-US"/>
              <a:t>987</a:t>
            </a:r>
            <a:r>
              <a:rPr lang="zh-CN" altLang="en-US"/>
              <a:t>）；</a:t>
            </a:r>
            <a:endParaRPr lang="zh-CN" altLang="en-US"/>
          </a:p>
        </p:txBody>
      </p:sp>
    </p:spTree>
    <p:custDataLst>
      <p:tags r:id="rId1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>
                <a:sym typeface="+mn-ea"/>
              </a:rPr>
              <a:t>田赛成绩录入（</a:t>
            </a:r>
            <a:r>
              <a:rPr lang="en-US" altLang="zh-CN">
                <a:sym typeface="+mn-ea"/>
              </a:rPr>
              <a:t>4</a:t>
            </a:r>
            <a:r>
              <a:rPr lang="zh-CN" altLang="en-US">
                <a:sym typeface="+mn-ea"/>
              </a:rPr>
              <a:t>）</a:t>
            </a:r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995545" y="1490345"/>
            <a:ext cx="2193925" cy="4759325"/>
          </a:xfrm>
          <a:prstGeom prst="rect">
            <a:avLst/>
          </a:prstGeom>
        </p:spPr>
      </p:pic>
      <p:sp>
        <p:nvSpPr>
          <p:cNvPr id="7" name="矩形 6"/>
          <p:cNvSpPr/>
          <p:nvPr>
            <p:custDataLst>
              <p:tags r:id="rId4"/>
            </p:custDataLst>
          </p:nvPr>
        </p:nvSpPr>
        <p:spPr>
          <a:xfrm>
            <a:off x="6581140" y="2976880"/>
            <a:ext cx="292735" cy="272796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6912610" y="2976880"/>
            <a:ext cx="178435" cy="272796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5"/>
          <p:cNvSpPr/>
          <p:nvPr>
            <p:custDataLst>
              <p:tags r:id="rId6"/>
            </p:custDataLst>
          </p:nvPr>
        </p:nvSpPr>
        <p:spPr>
          <a:xfrm>
            <a:off x="5046345" y="2976880"/>
            <a:ext cx="292735" cy="272796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矩形标注 11"/>
          <p:cNvSpPr/>
          <p:nvPr>
            <p:custDataLst>
              <p:tags r:id="rId7"/>
            </p:custDataLst>
          </p:nvPr>
        </p:nvSpPr>
        <p:spPr>
          <a:xfrm>
            <a:off x="2000885" y="3348355"/>
            <a:ext cx="1833880" cy="643890"/>
          </a:xfrm>
          <a:prstGeom prst="wedgeRectCallout">
            <a:avLst>
              <a:gd name="adj1" fmla="val 114058"/>
              <a:gd name="adj2" fmla="val 769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排名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标注 8"/>
          <p:cNvSpPr/>
          <p:nvPr>
            <p:custDataLst>
              <p:tags r:id="rId8"/>
            </p:custDataLst>
          </p:nvPr>
        </p:nvSpPr>
        <p:spPr>
          <a:xfrm>
            <a:off x="8001000" y="3348355"/>
            <a:ext cx="1833880" cy="643890"/>
          </a:xfrm>
          <a:prstGeom prst="wedgeRectCallout">
            <a:avLst>
              <a:gd name="adj1" fmla="val -110318"/>
              <a:gd name="adj2" fmla="val 6213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成绩和分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数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481580" y="6421755"/>
            <a:ext cx="81489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第四步：</a:t>
            </a:r>
            <a:r>
              <a:rPr lang="zh-CN" altLang="en-US"/>
              <a:t>查看排名和分数，核对是否正确，没问题，就可以录入下一个项目；</a:t>
            </a:r>
            <a:endParaRPr lang="zh-CN" altLang="en-US"/>
          </a:p>
        </p:txBody>
      </p:sp>
    </p:spTree>
    <p:custDataLst>
      <p:tags r:id="rId9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>
                <a:sym typeface="+mn-ea"/>
              </a:rPr>
              <a:t>远度类项目</a:t>
            </a:r>
            <a:r>
              <a:rPr lang="zh-CN" altLang="en-US"/>
              <a:t>现场执裁（</a:t>
            </a:r>
            <a:r>
              <a:rPr lang="en-US" altLang="zh-CN"/>
              <a:t>1</a:t>
            </a:r>
            <a:r>
              <a:rPr lang="zh-CN" altLang="en-US"/>
              <a:t>）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998085" y="1490345"/>
            <a:ext cx="2195830" cy="4759325"/>
          </a:xfrm>
          <a:prstGeom prst="rect">
            <a:avLst/>
          </a:prstGeom>
        </p:spPr>
      </p:pic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5053965" y="3164840"/>
            <a:ext cx="2094865" cy="45212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矩形标注 17"/>
          <p:cNvSpPr/>
          <p:nvPr>
            <p:custDataLst>
              <p:tags r:id="rId6"/>
            </p:custDataLst>
          </p:nvPr>
        </p:nvSpPr>
        <p:spPr>
          <a:xfrm>
            <a:off x="8710295" y="4010660"/>
            <a:ext cx="1554480" cy="563245"/>
          </a:xfrm>
          <a:prstGeom prst="wedgeRectCallout">
            <a:avLst>
              <a:gd name="adj1" fmla="val -146405"/>
              <a:gd name="adj2" fmla="val -15845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选择田赛现场执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裁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481580" y="6421755"/>
            <a:ext cx="81489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第一步：</a:t>
            </a:r>
            <a:r>
              <a:rPr lang="zh-CN" altLang="en-US"/>
              <a:t>选择田赛</a:t>
            </a:r>
            <a:r>
              <a:rPr lang="en-US" altLang="zh-CN"/>
              <a:t>/</a:t>
            </a:r>
            <a:r>
              <a:rPr lang="zh-CN" altLang="en-US"/>
              <a:t>跳绳</a:t>
            </a:r>
            <a:r>
              <a:rPr lang="en-US" altLang="zh-CN"/>
              <a:t>/</a:t>
            </a:r>
            <a:r>
              <a:rPr lang="zh-CN" altLang="en-US"/>
              <a:t>计</a:t>
            </a:r>
            <a:r>
              <a:rPr lang="zh-CN" altLang="en-US"/>
              <a:t>时现场执</a:t>
            </a:r>
            <a:r>
              <a:rPr lang="zh-CN" altLang="en-US"/>
              <a:t>裁；</a:t>
            </a:r>
            <a:endParaRPr lang="zh-CN" altLang="en-US"/>
          </a:p>
        </p:txBody>
      </p:sp>
    </p:spTree>
    <p:custDataLst>
      <p:tags r:id="rId7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>
                <a:sym typeface="+mn-ea"/>
              </a:rPr>
              <a:t>远度类项目</a:t>
            </a:r>
            <a:r>
              <a:rPr lang="zh-CN" altLang="en-US">
                <a:sym typeface="+mn-ea"/>
              </a:rPr>
              <a:t>现场执裁（</a:t>
            </a:r>
            <a:r>
              <a:rPr lang="en-US" altLang="zh-CN">
                <a:sym typeface="+mn-ea"/>
              </a:rPr>
              <a:t>2</a:t>
            </a:r>
            <a:r>
              <a:rPr lang="zh-CN" altLang="en-US">
                <a:sym typeface="+mn-ea"/>
              </a:rPr>
              <a:t>）</a:t>
            </a:r>
            <a:endParaRPr lang="zh-CN" altLang="en-US">
              <a:sym typeface="+mn-ea"/>
            </a:endParaRPr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994275" y="1490345"/>
            <a:ext cx="2195830" cy="4759325"/>
          </a:xfrm>
          <a:prstGeom prst="rect">
            <a:avLst/>
          </a:prstGeom>
        </p:spPr>
      </p:pic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4993640" y="2138680"/>
            <a:ext cx="2195830" cy="58547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矩形标注 17"/>
          <p:cNvSpPr/>
          <p:nvPr>
            <p:custDataLst>
              <p:tags r:id="rId5"/>
            </p:custDataLst>
          </p:nvPr>
        </p:nvSpPr>
        <p:spPr>
          <a:xfrm>
            <a:off x="9076055" y="2002155"/>
            <a:ext cx="1554480" cy="563245"/>
          </a:xfrm>
          <a:prstGeom prst="wedgeRectCallout">
            <a:avLst>
              <a:gd name="adj1" fmla="val -176470"/>
              <a:gd name="adj2" fmla="val 5980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三轮</a:t>
            </a:r>
            <a:r>
              <a:rPr lang="en-US" altLang="zh-CN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&amp;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六轮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开关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5"/>
          <p:cNvSpPr/>
          <p:nvPr>
            <p:custDataLst>
              <p:tags r:id="rId6"/>
            </p:custDataLst>
          </p:nvPr>
        </p:nvSpPr>
        <p:spPr>
          <a:xfrm>
            <a:off x="4993640" y="2778125"/>
            <a:ext cx="2195830" cy="50038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矩形 6"/>
          <p:cNvSpPr/>
          <p:nvPr>
            <p:custDataLst>
              <p:tags r:id="rId7"/>
            </p:custDataLst>
          </p:nvPr>
        </p:nvSpPr>
        <p:spPr>
          <a:xfrm>
            <a:off x="5047615" y="4117975"/>
            <a:ext cx="525780" cy="22034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 7"/>
          <p:cNvSpPr/>
          <p:nvPr>
            <p:custDataLst>
              <p:tags r:id="rId8"/>
            </p:custDataLst>
          </p:nvPr>
        </p:nvSpPr>
        <p:spPr>
          <a:xfrm>
            <a:off x="6613525" y="4117975"/>
            <a:ext cx="525780" cy="22034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 8"/>
          <p:cNvSpPr/>
          <p:nvPr>
            <p:custDataLst>
              <p:tags r:id="rId9"/>
            </p:custDataLst>
          </p:nvPr>
        </p:nvSpPr>
        <p:spPr>
          <a:xfrm>
            <a:off x="6087745" y="4117975"/>
            <a:ext cx="525780" cy="22034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矩形 9"/>
          <p:cNvSpPr/>
          <p:nvPr>
            <p:custDataLst>
              <p:tags r:id="rId10"/>
            </p:custDataLst>
          </p:nvPr>
        </p:nvSpPr>
        <p:spPr>
          <a:xfrm>
            <a:off x="5573395" y="4117975"/>
            <a:ext cx="525780" cy="22034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矩形标注 10"/>
          <p:cNvSpPr/>
          <p:nvPr>
            <p:custDataLst>
              <p:tags r:id="rId11"/>
            </p:custDataLst>
          </p:nvPr>
        </p:nvSpPr>
        <p:spPr>
          <a:xfrm>
            <a:off x="9076055" y="2692400"/>
            <a:ext cx="1554480" cy="563245"/>
          </a:xfrm>
          <a:prstGeom prst="wedgeRectCallout">
            <a:avLst>
              <a:gd name="adj1" fmla="val -167320"/>
              <a:gd name="adj2" fmla="val 1290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进入后三轮人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数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矩形标注 11"/>
          <p:cNvSpPr/>
          <p:nvPr>
            <p:custDataLst>
              <p:tags r:id="rId12"/>
            </p:custDataLst>
          </p:nvPr>
        </p:nvSpPr>
        <p:spPr>
          <a:xfrm>
            <a:off x="2944495" y="2256155"/>
            <a:ext cx="1554480" cy="563245"/>
          </a:xfrm>
          <a:prstGeom prst="wedgeRectCallout">
            <a:avLst>
              <a:gd name="adj1" fmla="val 130065"/>
              <a:gd name="adj2" fmla="val 26724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撤销上一个录入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结果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矩形标注 12"/>
          <p:cNvSpPr/>
          <p:nvPr>
            <p:custDataLst>
              <p:tags r:id="rId13"/>
            </p:custDataLst>
          </p:nvPr>
        </p:nvSpPr>
        <p:spPr>
          <a:xfrm>
            <a:off x="2944495" y="3554730"/>
            <a:ext cx="1554480" cy="563245"/>
          </a:xfrm>
          <a:prstGeom prst="wedgeRectCallout">
            <a:avLst>
              <a:gd name="adj1" fmla="val 81699"/>
              <a:gd name="adj2" fmla="val 6882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开始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比赛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矩形标注 13"/>
          <p:cNvSpPr/>
          <p:nvPr>
            <p:custDataLst>
              <p:tags r:id="rId14"/>
            </p:custDataLst>
          </p:nvPr>
        </p:nvSpPr>
        <p:spPr>
          <a:xfrm>
            <a:off x="9076055" y="3893820"/>
            <a:ext cx="1554480" cy="563245"/>
          </a:xfrm>
          <a:prstGeom prst="wedgeRectCallout">
            <a:avLst>
              <a:gd name="adj1" fmla="val -170057"/>
              <a:gd name="adj2" fmla="val 1076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保存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排名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矩形标注 14"/>
          <p:cNvSpPr/>
          <p:nvPr>
            <p:custDataLst>
              <p:tags r:id="rId15"/>
            </p:custDataLst>
          </p:nvPr>
        </p:nvSpPr>
        <p:spPr>
          <a:xfrm>
            <a:off x="9076055" y="5142230"/>
            <a:ext cx="1554480" cy="563245"/>
          </a:xfrm>
          <a:prstGeom prst="wedgeRectCallout">
            <a:avLst>
              <a:gd name="adj1" fmla="val -222712"/>
              <a:gd name="adj2" fmla="val -18866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初录漏跳运动员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成绩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481580" y="6421755"/>
            <a:ext cx="81489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第二步</a:t>
            </a:r>
            <a:r>
              <a:rPr lang="zh-CN" altLang="en-US"/>
              <a:t>：设置轮次和进入后三轮人数，点击</a:t>
            </a:r>
            <a:r>
              <a:rPr lang="en-US" altLang="zh-CN"/>
              <a:t>“</a:t>
            </a:r>
            <a:r>
              <a:rPr lang="zh-CN" altLang="en-US" b="1">
                <a:solidFill>
                  <a:srgbClr val="FF0000"/>
                </a:solidFill>
              </a:rPr>
              <a:t>开始执裁</a:t>
            </a:r>
            <a:r>
              <a:rPr lang="en-US" altLang="zh-CN" b="1">
                <a:solidFill>
                  <a:srgbClr val="FF0000"/>
                </a:solidFill>
              </a:rPr>
              <a:t>”</a:t>
            </a:r>
            <a:r>
              <a:rPr lang="zh-CN" altLang="en-US">
                <a:solidFill>
                  <a:schemeClr val="tx1"/>
                </a:solidFill>
              </a:rPr>
              <a:t>按钮；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7" name="矩形 16"/>
          <p:cNvSpPr/>
          <p:nvPr>
            <p:custDataLst>
              <p:tags r:id="rId16"/>
            </p:custDataLst>
          </p:nvPr>
        </p:nvSpPr>
        <p:spPr>
          <a:xfrm>
            <a:off x="5047615" y="4740275"/>
            <a:ext cx="210820" cy="162496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矩形标注 18"/>
          <p:cNvSpPr/>
          <p:nvPr>
            <p:custDataLst>
              <p:tags r:id="rId17"/>
            </p:custDataLst>
          </p:nvPr>
        </p:nvSpPr>
        <p:spPr>
          <a:xfrm>
            <a:off x="2944495" y="4853305"/>
            <a:ext cx="1554480" cy="563245"/>
          </a:xfrm>
          <a:prstGeom prst="wedgeRectCallout">
            <a:avLst>
              <a:gd name="adj1" fmla="val 81699"/>
              <a:gd name="adj2" fmla="val 6882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未到运动员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登记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8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>
                <a:sym typeface="+mn-ea"/>
              </a:rPr>
              <a:t>远度类项目</a:t>
            </a:r>
            <a:r>
              <a:rPr lang="zh-CN" altLang="en-US">
                <a:sym typeface="+mn-ea"/>
              </a:rPr>
              <a:t>现场执裁（</a:t>
            </a:r>
            <a:r>
              <a:rPr lang="en-US" altLang="zh-CN">
                <a:sym typeface="+mn-ea"/>
              </a:rPr>
              <a:t>3</a:t>
            </a:r>
            <a:r>
              <a:rPr lang="zh-CN" altLang="en-US">
                <a:sym typeface="+mn-ea"/>
              </a:rPr>
              <a:t>）</a:t>
            </a:r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994275" y="1490345"/>
            <a:ext cx="2195830" cy="4759325"/>
          </a:xfrm>
          <a:prstGeom prst="rect">
            <a:avLst/>
          </a:prstGeom>
        </p:spPr>
      </p:pic>
      <p:sp>
        <p:nvSpPr>
          <p:cNvPr id="6" name="矩形 5"/>
          <p:cNvSpPr/>
          <p:nvPr>
            <p:custDataLst>
              <p:tags r:id="rId4"/>
            </p:custDataLst>
          </p:nvPr>
        </p:nvSpPr>
        <p:spPr>
          <a:xfrm>
            <a:off x="4994275" y="2810510"/>
            <a:ext cx="2195195" cy="34925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4994275" y="2129155"/>
            <a:ext cx="2195195" cy="65405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矩形 6"/>
          <p:cNvSpPr/>
          <p:nvPr>
            <p:custDataLst>
              <p:tags r:id="rId6"/>
            </p:custDataLst>
          </p:nvPr>
        </p:nvSpPr>
        <p:spPr>
          <a:xfrm flipV="1">
            <a:off x="4994275" y="1938020"/>
            <a:ext cx="2195195" cy="16383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 7"/>
          <p:cNvSpPr/>
          <p:nvPr>
            <p:custDataLst>
              <p:tags r:id="rId7"/>
            </p:custDataLst>
          </p:nvPr>
        </p:nvSpPr>
        <p:spPr>
          <a:xfrm>
            <a:off x="4994275" y="3286760"/>
            <a:ext cx="2195195" cy="103187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矩形标注 17"/>
          <p:cNvSpPr/>
          <p:nvPr>
            <p:custDataLst>
              <p:tags r:id="rId8"/>
            </p:custDataLst>
          </p:nvPr>
        </p:nvSpPr>
        <p:spPr>
          <a:xfrm>
            <a:off x="9076055" y="2002155"/>
            <a:ext cx="1554480" cy="563245"/>
          </a:xfrm>
          <a:prstGeom prst="wedgeRectCallout">
            <a:avLst>
              <a:gd name="adj1" fmla="val -166421"/>
              <a:gd name="adj2" fmla="val 3027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运动员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信息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矩形标注 11"/>
          <p:cNvSpPr/>
          <p:nvPr>
            <p:custDataLst>
              <p:tags r:id="rId9"/>
            </p:custDataLst>
          </p:nvPr>
        </p:nvSpPr>
        <p:spPr>
          <a:xfrm>
            <a:off x="2113280" y="1851025"/>
            <a:ext cx="1554480" cy="563245"/>
          </a:xfrm>
          <a:prstGeom prst="wedgeRectCallout">
            <a:avLst>
              <a:gd name="adj1" fmla="val 131372"/>
              <a:gd name="adj2" fmla="val -2249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轮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次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标注 8"/>
          <p:cNvSpPr/>
          <p:nvPr>
            <p:custDataLst>
              <p:tags r:id="rId10"/>
            </p:custDataLst>
          </p:nvPr>
        </p:nvSpPr>
        <p:spPr>
          <a:xfrm>
            <a:off x="9076055" y="2723515"/>
            <a:ext cx="1554480" cy="563245"/>
          </a:xfrm>
          <a:prstGeom prst="wedgeRectCallout">
            <a:avLst>
              <a:gd name="adj1" fmla="val -169117"/>
              <a:gd name="adj2" fmla="val -107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成绩录入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框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矩形标注 9"/>
          <p:cNvSpPr/>
          <p:nvPr>
            <p:custDataLst>
              <p:tags r:id="rId11"/>
            </p:custDataLst>
          </p:nvPr>
        </p:nvSpPr>
        <p:spPr>
          <a:xfrm>
            <a:off x="2113280" y="3588385"/>
            <a:ext cx="1554480" cy="563245"/>
          </a:xfrm>
          <a:prstGeom prst="wedgeRectCallout">
            <a:avLst>
              <a:gd name="adj1" fmla="val 131372"/>
              <a:gd name="adj2" fmla="val -2249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功能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按钮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481580" y="6421755"/>
            <a:ext cx="81489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第三步：</a:t>
            </a:r>
            <a:r>
              <a:rPr lang="zh-CN" altLang="en-US"/>
              <a:t>按显示的顺序，依次录入运动员比赛</a:t>
            </a:r>
            <a:r>
              <a:rPr lang="zh-CN" altLang="en-US"/>
              <a:t>成绩；</a:t>
            </a:r>
            <a:endParaRPr lang="zh-CN" altLang="en-US"/>
          </a:p>
        </p:txBody>
      </p:sp>
    </p:spTree>
    <p:custDataLst>
      <p:tags r:id="rId12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>
                <a:sym typeface="+mn-ea"/>
              </a:rPr>
              <a:t>远度类项目</a:t>
            </a:r>
            <a:r>
              <a:rPr lang="zh-CN" altLang="en-US">
                <a:sym typeface="+mn-ea"/>
              </a:rPr>
              <a:t>现场执裁（</a:t>
            </a:r>
            <a:r>
              <a:rPr lang="en-US" altLang="zh-CN">
                <a:sym typeface="+mn-ea"/>
              </a:rPr>
              <a:t>4</a:t>
            </a:r>
            <a:r>
              <a:rPr lang="zh-CN" altLang="en-US">
                <a:sym typeface="+mn-ea"/>
              </a:rPr>
              <a:t>）</a:t>
            </a:r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994275" y="1490345"/>
            <a:ext cx="2195830" cy="4759325"/>
          </a:xfrm>
          <a:prstGeom prst="rect">
            <a:avLst/>
          </a:prstGeom>
        </p:spPr>
      </p:pic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4994275" y="2129155"/>
            <a:ext cx="2195195" cy="158940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矩形标注 17"/>
          <p:cNvSpPr/>
          <p:nvPr>
            <p:custDataLst>
              <p:tags r:id="rId5"/>
            </p:custDataLst>
          </p:nvPr>
        </p:nvSpPr>
        <p:spPr>
          <a:xfrm>
            <a:off x="9076055" y="2002155"/>
            <a:ext cx="1554480" cy="1591945"/>
          </a:xfrm>
          <a:prstGeom prst="wedgeRectCallout">
            <a:avLst>
              <a:gd name="adj1" fmla="val -168423"/>
              <a:gd name="adj2" fmla="val 416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前三轮成绩录入完毕，自动显示后三轮运动员比赛顺序及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名次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5"/>
          <p:cNvSpPr/>
          <p:nvPr>
            <p:custDataLst>
              <p:tags r:id="rId6"/>
            </p:custDataLst>
          </p:nvPr>
        </p:nvSpPr>
        <p:spPr>
          <a:xfrm>
            <a:off x="4994275" y="3845560"/>
            <a:ext cx="2195195" cy="30099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矩形标注 9"/>
          <p:cNvSpPr/>
          <p:nvPr>
            <p:custDataLst>
              <p:tags r:id="rId7"/>
            </p:custDataLst>
          </p:nvPr>
        </p:nvSpPr>
        <p:spPr>
          <a:xfrm>
            <a:off x="2113280" y="3718560"/>
            <a:ext cx="1554480" cy="563245"/>
          </a:xfrm>
          <a:prstGeom prst="wedgeRectCallout">
            <a:avLst>
              <a:gd name="adj1" fmla="val 131372"/>
              <a:gd name="adj2" fmla="val -2249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滑动查看全部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名次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矩形 6"/>
          <p:cNvSpPr/>
          <p:nvPr>
            <p:custDataLst>
              <p:tags r:id="rId8"/>
            </p:custDataLst>
          </p:nvPr>
        </p:nvSpPr>
        <p:spPr>
          <a:xfrm>
            <a:off x="5744845" y="4146550"/>
            <a:ext cx="719455" cy="24955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标注 8"/>
          <p:cNvSpPr/>
          <p:nvPr>
            <p:custDataLst>
              <p:tags r:id="rId9"/>
            </p:custDataLst>
          </p:nvPr>
        </p:nvSpPr>
        <p:spPr>
          <a:xfrm>
            <a:off x="9076055" y="4146550"/>
            <a:ext cx="1554480" cy="1052830"/>
          </a:xfrm>
          <a:prstGeom prst="wedgeRectCallout">
            <a:avLst>
              <a:gd name="adj1" fmla="val -216544"/>
              <a:gd name="adj2" fmla="val -3631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点击确认进入后三轮成绩录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入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481580" y="6421755"/>
            <a:ext cx="81489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第四步：</a:t>
            </a:r>
            <a:r>
              <a:rPr lang="zh-CN" altLang="en-US"/>
              <a:t>前三轮结束，自动弹出前三轮名次，并显示后三轮比赛</a:t>
            </a:r>
            <a:r>
              <a:rPr lang="zh-CN" altLang="en-US"/>
              <a:t>顺序；</a:t>
            </a:r>
            <a:endParaRPr lang="zh-CN" altLang="en-US"/>
          </a:p>
        </p:txBody>
      </p:sp>
    </p:spTree>
    <p:custDataLst>
      <p:tags r:id="rId10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>
                <a:sym typeface="+mn-ea"/>
              </a:rPr>
              <a:t>远度类项目</a:t>
            </a:r>
            <a:r>
              <a:rPr lang="zh-CN" altLang="en-US">
                <a:sym typeface="+mn-ea"/>
              </a:rPr>
              <a:t>现场执裁（</a:t>
            </a:r>
            <a:r>
              <a:rPr lang="en-US" altLang="zh-CN">
                <a:sym typeface="+mn-ea"/>
              </a:rPr>
              <a:t>5</a:t>
            </a:r>
            <a:r>
              <a:rPr lang="zh-CN" altLang="en-US">
                <a:sym typeface="+mn-ea"/>
              </a:rPr>
              <a:t>）</a:t>
            </a:r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994275" y="1490345"/>
            <a:ext cx="2195830" cy="475932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2481580" y="6421755"/>
            <a:ext cx="81489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第五步：</a:t>
            </a:r>
            <a:r>
              <a:rPr lang="zh-CN" altLang="en-US"/>
              <a:t>继续录入后三轮成绩（如果设置的三轮比赛，这里可</a:t>
            </a:r>
            <a:r>
              <a:rPr lang="zh-CN" altLang="en-US"/>
              <a:t>忽略）；</a:t>
            </a:r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>
                <a:sym typeface="+mn-ea"/>
              </a:rPr>
              <a:t>远度类项目</a:t>
            </a:r>
            <a:r>
              <a:rPr lang="zh-CN" altLang="en-US">
                <a:sym typeface="+mn-ea"/>
              </a:rPr>
              <a:t>现场执裁（</a:t>
            </a:r>
            <a:r>
              <a:rPr lang="en-US" altLang="zh-CN">
                <a:sym typeface="+mn-ea"/>
              </a:rPr>
              <a:t>6</a:t>
            </a:r>
            <a:r>
              <a:rPr lang="zh-CN" altLang="en-US">
                <a:sym typeface="+mn-ea"/>
              </a:rPr>
              <a:t>）</a:t>
            </a:r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994275" y="1490345"/>
            <a:ext cx="2195830" cy="475932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2481580" y="6421755"/>
            <a:ext cx="81489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第六步：</a:t>
            </a:r>
            <a:r>
              <a:rPr lang="zh-CN" altLang="en-US"/>
              <a:t>全部录入完毕，弹窗提示比赛</a:t>
            </a:r>
            <a:r>
              <a:rPr lang="zh-CN" altLang="en-US"/>
              <a:t>结束；</a:t>
            </a:r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>
                <a:sym typeface="+mn-ea"/>
              </a:rPr>
              <a:t>远度类项目</a:t>
            </a:r>
            <a:r>
              <a:rPr lang="zh-CN" altLang="en-US">
                <a:sym typeface="+mn-ea"/>
              </a:rPr>
              <a:t>现场执裁（</a:t>
            </a:r>
            <a:r>
              <a:rPr lang="en-US" altLang="zh-CN">
                <a:sym typeface="+mn-ea"/>
              </a:rPr>
              <a:t>7</a:t>
            </a:r>
            <a:r>
              <a:rPr lang="zh-CN" altLang="en-US">
                <a:sym typeface="+mn-ea"/>
              </a:rPr>
              <a:t>）</a:t>
            </a:r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994275" y="1490345"/>
            <a:ext cx="2195830" cy="4759325"/>
          </a:xfrm>
          <a:prstGeom prst="rect">
            <a:avLst/>
          </a:prstGeom>
        </p:spPr>
      </p:pic>
      <p:sp>
        <p:nvSpPr>
          <p:cNvPr id="7" name="矩形 6"/>
          <p:cNvSpPr/>
          <p:nvPr>
            <p:custDataLst>
              <p:tags r:id="rId4"/>
            </p:custDataLst>
          </p:nvPr>
        </p:nvSpPr>
        <p:spPr>
          <a:xfrm>
            <a:off x="6605905" y="4260850"/>
            <a:ext cx="532130" cy="18732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标注 8"/>
          <p:cNvSpPr/>
          <p:nvPr>
            <p:custDataLst>
              <p:tags r:id="rId5"/>
            </p:custDataLst>
          </p:nvPr>
        </p:nvSpPr>
        <p:spPr>
          <a:xfrm>
            <a:off x="9076055" y="4146550"/>
            <a:ext cx="1554480" cy="1052830"/>
          </a:xfrm>
          <a:prstGeom prst="wedgeRectCallout">
            <a:avLst>
              <a:gd name="adj1" fmla="val -170669"/>
              <a:gd name="adj2" fmla="val -2925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点击</a:t>
            </a:r>
            <a:r>
              <a:rPr lang="en-US" altLang="zh-CN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保存并排名</a:t>
            </a:r>
            <a:r>
              <a:rPr lang="en-US" altLang="zh-CN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”</a:t>
            </a:r>
            <a:endParaRPr lang="en-US" altLang="zh-CN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481580" y="6421755"/>
            <a:ext cx="81489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第七步：</a:t>
            </a:r>
            <a:r>
              <a:rPr lang="zh-CN" altLang="en-US"/>
              <a:t>点击保存并</a:t>
            </a:r>
            <a:r>
              <a:rPr lang="zh-CN" altLang="en-US"/>
              <a:t>排名；</a:t>
            </a:r>
            <a:endParaRPr lang="zh-CN" altLang="en-US"/>
          </a:p>
        </p:txBody>
      </p:sp>
    </p:spTree>
    <p:custDataLst>
      <p:tags r:id="rId6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>
                <a:sym typeface="+mn-ea"/>
              </a:rPr>
              <a:t>远度类项目</a:t>
            </a:r>
            <a:r>
              <a:rPr lang="zh-CN" altLang="en-US">
                <a:sym typeface="+mn-ea"/>
              </a:rPr>
              <a:t>现场执裁（</a:t>
            </a:r>
            <a:r>
              <a:rPr lang="en-US" altLang="zh-CN">
                <a:sym typeface="+mn-ea"/>
              </a:rPr>
              <a:t>8</a:t>
            </a:r>
            <a:r>
              <a:rPr lang="zh-CN" altLang="en-US">
                <a:sym typeface="+mn-ea"/>
              </a:rPr>
              <a:t>）</a:t>
            </a:r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994275" y="1490345"/>
            <a:ext cx="2195830" cy="475932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2481580" y="6421755"/>
            <a:ext cx="85877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第八步：</a:t>
            </a:r>
            <a:r>
              <a:rPr lang="zh-CN" altLang="en-US"/>
              <a:t>显示排名、成绩、分数，即这一项目现场执裁完成，可录入下一个</a:t>
            </a:r>
            <a:r>
              <a:rPr lang="zh-CN" altLang="en-US"/>
              <a:t>项目。</a:t>
            </a:r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9" name="组合 8"/>
          <p:cNvGrpSpPr/>
          <p:nvPr userDrawn="1">
            <p:custDataLst>
              <p:tags r:id="rId1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7" name="平行四边形 7"/>
            <p:cNvSpPr/>
            <p:nvPr userDrawn="1">
              <p:custDataLst>
                <p:tags r:id="rId2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8" name="平行四边形 7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>
            <p:custDataLst>
              <p:tags r:id="rId4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6" name="等腰三角形 7"/>
            <p:cNvSpPr/>
            <p:nvPr userDrawn="1">
              <p:custDataLst>
                <p:tags r:id="rId5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sp>
        <p:nvSpPr>
          <p:cNvPr id="3" name="内容占位符 2"/>
          <p:cNvSpPr>
            <a:spLocks noGrp="1"/>
          </p:cNvSpPr>
          <p:nvPr>
            <p:ph idx="4294967295"/>
            <p:custDataLst>
              <p:tags r:id="rId7"/>
            </p:custDataLst>
          </p:nvPr>
        </p:nvSpPr>
        <p:spPr>
          <a:xfrm>
            <a:off x="608400" y="1490400"/>
            <a:ext cx="10969200" cy="4759200"/>
          </a:xfrm>
        </p:spPr>
        <p:txBody>
          <a:bodyPr/>
          <a:p>
            <a:pPr>
              <a:lnSpc>
                <a:spcPct val="180000"/>
              </a:lnSpc>
            </a:pPr>
            <a:r>
              <a:rPr lang="zh-CN" altLang="en-US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小程序端：</a:t>
            </a:r>
            <a:r>
              <a:rPr lang="en-US" altLang="zh-CN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121</a:t>
            </a:r>
            <a:r>
              <a:rPr lang="zh-CN" altLang="en-US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体育赛事管理系统小程序端</a:t>
            </a:r>
            <a:endParaRPr lang="zh-CN" altLang="en-US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80000"/>
              </a:lnSpc>
            </a:pPr>
            <a:r>
              <a:rPr lang="zh-CN" altLang="en-US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帐号和密码由学校运动会管理员在</a:t>
            </a:r>
            <a:r>
              <a:rPr lang="en-US" altLang="zh-CN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赛中管理</a:t>
            </a:r>
            <a:r>
              <a:rPr lang="en-US" altLang="zh-CN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</a:t>
            </a:r>
            <a:r>
              <a:rPr lang="zh-CN" altLang="en-US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裁判员管理</a:t>
            </a:r>
            <a:r>
              <a:rPr lang="en-US" altLang="zh-CN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</a:t>
            </a:r>
            <a:r>
              <a:rPr lang="zh-CN" altLang="en-US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创建</a:t>
            </a:r>
            <a:endParaRPr lang="zh-CN" altLang="en-US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8"/>
          <a:stretch>
            <a:fillRect/>
          </a:stretch>
        </p:blipFill>
        <p:spPr>
          <a:xfrm>
            <a:off x="4753610" y="3115310"/>
            <a:ext cx="1965960" cy="196596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custDataLst>
              <p:tags r:id="rId9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裁判端登录入口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0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>
                <a:sym typeface="+mn-ea"/>
              </a:rPr>
              <a:t>高度类项目现场执裁（</a:t>
            </a:r>
            <a:r>
              <a:rPr lang="en-US" altLang="zh-CN">
                <a:sym typeface="+mn-ea"/>
              </a:rPr>
              <a:t>1</a:t>
            </a:r>
            <a:r>
              <a:rPr lang="zh-CN" altLang="en-US">
                <a:sym typeface="+mn-ea"/>
              </a:rPr>
              <a:t>）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998085" y="1490345"/>
            <a:ext cx="2195830" cy="4759325"/>
          </a:xfrm>
          <a:prstGeom prst="rect">
            <a:avLst/>
          </a:prstGeom>
        </p:spPr>
      </p:pic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5053965" y="3164840"/>
            <a:ext cx="2094865" cy="45212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矩形标注 17"/>
          <p:cNvSpPr/>
          <p:nvPr>
            <p:custDataLst>
              <p:tags r:id="rId6"/>
            </p:custDataLst>
          </p:nvPr>
        </p:nvSpPr>
        <p:spPr>
          <a:xfrm>
            <a:off x="8710295" y="4010660"/>
            <a:ext cx="1554480" cy="563245"/>
          </a:xfrm>
          <a:prstGeom prst="wedgeRectCallout">
            <a:avLst>
              <a:gd name="adj1" fmla="val -146405"/>
              <a:gd name="adj2" fmla="val -15845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选择田赛现场执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裁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481580" y="6421755"/>
            <a:ext cx="81489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第一步：</a:t>
            </a:r>
            <a:r>
              <a:rPr lang="zh-CN" altLang="en-US"/>
              <a:t>选择田赛</a:t>
            </a:r>
            <a:r>
              <a:rPr lang="en-US" altLang="zh-CN"/>
              <a:t>/</a:t>
            </a:r>
            <a:r>
              <a:rPr lang="zh-CN" altLang="en-US"/>
              <a:t>跳绳</a:t>
            </a:r>
            <a:r>
              <a:rPr lang="en-US" altLang="zh-CN"/>
              <a:t>/</a:t>
            </a:r>
            <a:r>
              <a:rPr lang="zh-CN" altLang="en-US"/>
              <a:t>计</a:t>
            </a:r>
            <a:r>
              <a:rPr lang="zh-CN" altLang="en-US"/>
              <a:t>时现场执</a:t>
            </a:r>
            <a:r>
              <a:rPr lang="zh-CN" altLang="en-US"/>
              <a:t>裁；</a:t>
            </a:r>
            <a:endParaRPr lang="zh-CN" altLang="en-US"/>
          </a:p>
        </p:txBody>
      </p:sp>
    </p:spTree>
    <p:custDataLst>
      <p:tags r:id="rId7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>
                <a:sym typeface="+mn-ea"/>
              </a:rPr>
              <a:t>高度类项目现场执裁（</a:t>
            </a:r>
            <a:r>
              <a:rPr lang="en-US" altLang="zh-CN">
                <a:sym typeface="+mn-ea"/>
              </a:rPr>
              <a:t>2</a:t>
            </a:r>
            <a:r>
              <a:rPr lang="zh-CN" altLang="en-US">
                <a:sym typeface="+mn-ea"/>
              </a:rPr>
              <a:t>）</a:t>
            </a:r>
            <a:endParaRPr lang="zh-CN" altLang="en-US"/>
          </a:p>
        </p:txBody>
      </p:sp>
      <p:pic>
        <p:nvPicPr>
          <p:cNvPr id="6" name="内容占位符 5"/>
          <p:cNvPicPr>
            <a:picLocks noChangeAspect="1"/>
          </p:cNvPicPr>
          <p:nvPr>
            <p:ph idx="1"/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994275" y="1490345"/>
            <a:ext cx="2195830" cy="4759325"/>
          </a:xfrm>
          <a:prstGeom prst="rect">
            <a:avLst/>
          </a:prstGeom>
        </p:spPr>
      </p:pic>
      <p:sp>
        <p:nvSpPr>
          <p:cNvPr id="7" name="矩形 6"/>
          <p:cNvSpPr/>
          <p:nvPr>
            <p:custDataLst>
              <p:tags r:id="rId4"/>
            </p:custDataLst>
          </p:nvPr>
        </p:nvSpPr>
        <p:spPr>
          <a:xfrm>
            <a:off x="5053965" y="2217420"/>
            <a:ext cx="2091055" cy="64452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 7"/>
          <p:cNvSpPr/>
          <p:nvPr>
            <p:custDataLst>
              <p:tags r:id="rId5"/>
            </p:custDataLst>
          </p:nvPr>
        </p:nvSpPr>
        <p:spPr>
          <a:xfrm>
            <a:off x="5050790" y="3728085"/>
            <a:ext cx="1045845" cy="23685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 8"/>
          <p:cNvSpPr/>
          <p:nvPr>
            <p:custDataLst>
              <p:tags r:id="rId6"/>
            </p:custDataLst>
          </p:nvPr>
        </p:nvSpPr>
        <p:spPr>
          <a:xfrm>
            <a:off x="6096635" y="3992245"/>
            <a:ext cx="1045845" cy="23685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矩形标注 17"/>
          <p:cNvSpPr/>
          <p:nvPr>
            <p:custDataLst>
              <p:tags r:id="rId7"/>
            </p:custDataLst>
          </p:nvPr>
        </p:nvSpPr>
        <p:spPr>
          <a:xfrm>
            <a:off x="8710295" y="3065780"/>
            <a:ext cx="1554480" cy="563245"/>
          </a:xfrm>
          <a:prstGeom prst="wedgeRectCallout">
            <a:avLst>
              <a:gd name="adj1" fmla="val -146405"/>
              <a:gd name="adj2" fmla="val -15845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设置过杆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高度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矩形标注 9"/>
          <p:cNvSpPr/>
          <p:nvPr>
            <p:custDataLst>
              <p:tags r:id="rId8"/>
            </p:custDataLst>
          </p:nvPr>
        </p:nvSpPr>
        <p:spPr>
          <a:xfrm>
            <a:off x="8710295" y="4770120"/>
            <a:ext cx="1554480" cy="563245"/>
          </a:xfrm>
          <a:prstGeom prst="wedgeRectCallout">
            <a:avLst>
              <a:gd name="adj1" fmla="val -146405"/>
              <a:gd name="adj2" fmla="val -15845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2.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设置运动员免跳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高度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矩形标注 10"/>
          <p:cNvSpPr/>
          <p:nvPr>
            <p:custDataLst>
              <p:tags r:id="rId9"/>
            </p:custDataLst>
          </p:nvPr>
        </p:nvSpPr>
        <p:spPr>
          <a:xfrm>
            <a:off x="2710815" y="4229100"/>
            <a:ext cx="1554480" cy="563245"/>
          </a:xfrm>
          <a:prstGeom prst="wedgeRectCallout">
            <a:avLst>
              <a:gd name="adj1" fmla="val 94771"/>
              <a:gd name="adj2" fmla="val -10704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4.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点击开始执裁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按钮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矩形 11"/>
          <p:cNvSpPr/>
          <p:nvPr>
            <p:custDataLst>
              <p:tags r:id="rId10"/>
            </p:custDataLst>
          </p:nvPr>
        </p:nvSpPr>
        <p:spPr>
          <a:xfrm>
            <a:off x="5050790" y="4770120"/>
            <a:ext cx="205740" cy="147955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矩形标注 12"/>
          <p:cNvSpPr/>
          <p:nvPr>
            <p:custDataLst>
              <p:tags r:id="rId11"/>
            </p:custDataLst>
          </p:nvPr>
        </p:nvSpPr>
        <p:spPr>
          <a:xfrm>
            <a:off x="2710815" y="5615940"/>
            <a:ext cx="1554480" cy="563245"/>
          </a:xfrm>
          <a:prstGeom prst="wedgeRectCallout">
            <a:avLst>
              <a:gd name="adj1" fmla="val 94771"/>
              <a:gd name="adj2" fmla="val -10704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3.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勾选未到运动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员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481580" y="6421755"/>
            <a:ext cx="81489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第二步：</a:t>
            </a:r>
            <a:r>
              <a:rPr lang="zh-CN" altLang="en-US"/>
              <a:t>依次设置过杆高度、运动员免跳、勾选未到运动员、点击</a:t>
            </a:r>
            <a:r>
              <a:rPr lang="en-US" altLang="zh-CN"/>
              <a:t>“</a:t>
            </a:r>
            <a:r>
              <a:rPr lang="zh-CN" altLang="en-US" b="1">
                <a:solidFill>
                  <a:srgbClr val="FF0000"/>
                </a:solidFill>
              </a:rPr>
              <a:t>开始执裁</a:t>
            </a:r>
            <a:r>
              <a:rPr lang="en-US" altLang="zh-CN"/>
              <a:t>”</a:t>
            </a:r>
            <a:r>
              <a:rPr lang="zh-CN" altLang="en-US"/>
              <a:t>；</a:t>
            </a:r>
            <a:endParaRPr lang="zh-CN" altLang="en-US"/>
          </a:p>
        </p:txBody>
      </p:sp>
    </p:spTree>
    <p:custDataLst>
      <p:tags r:id="rId12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>
                <a:sym typeface="+mn-ea"/>
              </a:rPr>
              <a:t>高度类项目现场执裁（</a:t>
            </a:r>
            <a:r>
              <a:rPr lang="en-US" altLang="zh-CN">
                <a:sym typeface="+mn-ea"/>
              </a:rPr>
              <a:t>3</a:t>
            </a:r>
            <a:r>
              <a:rPr lang="zh-CN" altLang="en-US">
                <a:sym typeface="+mn-ea"/>
              </a:rPr>
              <a:t>）</a:t>
            </a:r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994275" y="1490345"/>
            <a:ext cx="2195830" cy="4759325"/>
          </a:xfrm>
          <a:prstGeom prst="rect">
            <a:avLst/>
          </a:prstGeom>
        </p:spPr>
      </p:pic>
      <p:sp>
        <p:nvSpPr>
          <p:cNvPr id="7" name="矩形 6"/>
          <p:cNvSpPr/>
          <p:nvPr>
            <p:custDataLst>
              <p:tags r:id="rId4"/>
            </p:custDataLst>
          </p:nvPr>
        </p:nvSpPr>
        <p:spPr>
          <a:xfrm>
            <a:off x="5053965" y="3337560"/>
            <a:ext cx="2060575" cy="200723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5053965" y="2425700"/>
            <a:ext cx="2060575" cy="85661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5"/>
          <p:cNvSpPr/>
          <p:nvPr>
            <p:custDataLst>
              <p:tags r:id="rId6"/>
            </p:custDataLst>
          </p:nvPr>
        </p:nvSpPr>
        <p:spPr>
          <a:xfrm>
            <a:off x="5053965" y="1973580"/>
            <a:ext cx="2060575" cy="39687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矩形标注 17"/>
          <p:cNvSpPr/>
          <p:nvPr>
            <p:custDataLst>
              <p:tags r:id="rId7"/>
            </p:custDataLst>
          </p:nvPr>
        </p:nvSpPr>
        <p:spPr>
          <a:xfrm>
            <a:off x="8710295" y="2774315"/>
            <a:ext cx="1554480" cy="563245"/>
          </a:xfrm>
          <a:prstGeom prst="wedgeRectCallout">
            <a:avLst>
              <a:gd name="adj1" fmla="val -146405"/>
              <a:gd name="adj2" fmla="val -15845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当前高度及轮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次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标注 7"/>
          <p:cNvSpPr/>
          <p:nvPr>
            <p:custDataLst>
              <p:tags r:id="rId8"/>
            </p:custDataLst>
          </p:nvPr>
        </p:nvSpPr>
        <p:spPr>
          <a:xfrm>
            <a:off x="8710295" y="5052060"/>
            <a:ext cx="1554480" cy="563245"/>
          </a:xfrm>
          <a:prstGeom prst="wedgeRectCallout">
            <a:avLst>
              <a:gd name="adj1" fmla="val -146405"/>
              <a:gd name="adj2" fmla="val -15845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现场操作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按钮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标注 8"/>
          <p:cNvSpPr/>
          <p:nvPr>
            <p:custDataLst>
              <p:tags r:id="rId9"/>
            </p:custDataLst>
          </p:nvPr>
        </p:nvSpPr>
        <p:spPr>
          <a:xfrm>
            <a:off x="2152015" y="3970020"/>
            <a:ext cx="1554480" cy="563245"/>
          </a:xfrm>
          <a:prstGeom prst="wedgeRectCallout">
            <a:avLst>
              <a:gd name="adj1" fmla="val 134640"/>
              <a:gd name="adj2" fmla="val -24143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运动员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信息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481580" y="6421755"/>
            <a:ext cx="81489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第三步：</a:t>
            </a:r>
            <a:r>
              <a:rPr lang="zh-CN" altLang="en-US"/>
              <a:t>依次对比赛运动员进行登记过杆、失败、免跳等</a:t>
            </a:r>
            <a:r>
              <a:rPr lang="zh-CN" altLang="en-US"/>
              <a:t>操作；</a:t>
            </a:r>
            <a:endParaRPr lang="zh-CN" altLang="en-US"/>
          </a:p>
        </p:txBody>
      </p:sp>
    </p:spTree>
    <p:custDataLst>
      <p:tags r:id="rId10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>
                <a:sym typeface="+mn-ea"/>
              </a:rPr>
              <a:t>高度类项目现场执裁（</a:t>
            </a:r>
            <a:r>
              <a:rPr lang="en-US" altLang="zh-CN">
                <a:sym typeface="+mn-ea"/>
              </a:rPr>
              <a:t>4</a:t>
            </a:r>
            <a:r>
              <a:rPr lang="zh-CN" altLang="en-US">
                <a:sym typeface="+mn-ea"/>
              </a:rPr>
              <a:t>）</a:t>
            </a:r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994275" y="1490345"/>
            <a:ext cx="2195830" cy="4759325"/>
          </a:xfrm>
          <a:prstGeom prst="rect">
            <a:avLst/>
          </a:prstGeom>
        </p:spPr>
      </p:pic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5053965" y="3350260"/>
            <a:ext cx="2060575" cy="102870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矩形标注 17"/>
          <p:cNvSpPr/>
          <p:nvPr>
            <p:custDataLst>
              <p:tags r:id="rId5"/>
            </p:custDataLst>
          </p:nvPr>
        </p:nvSpPr>
        <p:spPr>
          <a:xfrm>
            <a:off x="8710295" y="4378960"/>
            <a:ext cx="1554480" cy="897890"/>
          </a:xfrm>
          <a:prstGeom prst="wedgeRectCallout">
            <a:avLst>
              <a:gd name="adj1" fmla="val -149673"/>
              <a:gd name="adj2" fmla="val -113224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某一个高度全部结束自动弹出窗口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提示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481580" y="6421755"/>
            <a:ext cx="81489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第四步：</a:t>
            </a:r>
            <a:r>
              <a:rPr lang="zh-CN" altLang="en-US"/>
              <a:t>某个高度全部结束，弹出抬杆</a:t>
            </a:r>
            <a:r>
              <a:rPr lang="zh-CN" altLang="en-US"/>
              <a:t>提示；</a:t>
            </a:r>
            <a:endParaRPr lang="zh-CN" altLang="en-US"/>
          </a:p>
        </p:txBody>
      </p:sp>
    </p:spTree>
    <p:custDataLst>
      <p:tags r:id="rId6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>
                <a:sym typeface="+mn-ea"/>
              </a:rPr>
              <a:t>高度类项目现场执裁（</a:t>
            </a:r>
            <a:r>
              <a:rPr lang="en-US" altLang="zh-CN">
                <a:sym typeface="+mn-ea"/>
              </a:rPr>
              <a:t>5</a:t>
            </a:r>
            <a:r>
              <a:rPr lang="zh-CN" altLang="en-US">
                <a:sym typeface="+mn-ea"/>
              </a:rPr>
              <a:t>）</a:t>
            </a:r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994275" y="1490345"/>
            <a:ext cx="2195830" cy="4759325"/>
          </a:xfrm>
          <a:prstGeom prst="rect">
            <a:avLst/>
          </a:prstGeom>
        </p:spPr>
      </p:pic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5053965" y="2009775"/>
            <a:ext cx="2060575" cy="46990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矩形标注 17"/>
          <p:cNvSpPr/>
          <p:nvPr>
            <p:custDataLst>
              <p:tags r:id="rId5"/>
            </p:custDataLst>
          </p:nvPr>
        </p:nvSpPr>
        <p:spPr>
          <a:xfrm>
            <a:off x="8710295" y="2834640"/>
            <a:ext cx="1554480" cy="897890"/>
          </a:xfrm>
          <a:prstGeom prst="wedgeRectCallout">
            <a:avLst>
              <a:gd name="adj1" fmla="val -149673"/>
              <a:gd name="adj2" fmla="val -113224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继续下一个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高度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481580" y="6421755"/>
            <a:ext cx="81489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第五步：</a:t>
            </a:r>
            <a:r>
              <a:rPr lang="zh-CN" altLang="en-US"/>
              <a:t>再次根据运动员试跳情况进行</a:t>
            </a:r>
            <a:r>
              <a:rPr lang="zh-CN" altLang="en-US"/>
              <a:t>登记；</a:t>
            </a:r>
            <a:endParaRPr lang="zh-CN" altLang="en-US"/>
          </a:p>
        </p:txBody>
      </p:sp>
    </p:spTree>
    <p:custDataLst>
      <p:tags r:id="rId6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>
                <a:sym typeface="+mn-ea"/>
              </a:rPr>
              <a:t>高度类项目现场执裁（</a:t>
            </a:r>
            <a:r>
              <a:rPr lang="en-US" altLang="zh-CN">
                <a:sym typeface="+mn-ea"/>
              </a:rPr>
              <a:t>6</a:t>
            </a:r>
            <a:r>
              <a:rPr lang="zh-CN" altLang="en-US">
                <a:sym typeface="+mn-ea"/>
              </a:rPr>
              <a:t>）</a:t>
            </a:r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994275" y="1490345"/>
            <a:ext cx="2195830" cy="4759325"/>
          </a:xfrm>
          <a:prstGeom prst="rect">
            <a:avLst/>
          </a:prstGeom>
        </p:spPr>
      </p:pic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5053965" y="4850765"/>
            <a:ext cx="181610" cy="21653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矩形标注 17"/>
          <p:cNvSpPr/>
          <p:nvPr>
            <p:custDataLst>
              <p:tags r:id="rId5"/>
            </p:custDataLst>
          </p:nvPr>
        </p:nvSpPr>
        <p:spPr>
          <a:xfrm>
            <a:off x="2378710" y="4456430"/>
            <a:ext cx="1554480" cy="897890"/>
          </a:xfrm>
          <a:prstGeom prst="wedgeRectCallout">
            <a:avLst>
              <a:gd name="adj1" fmla="val 120874"/>
              <a:gd name="adj2" fmla="val 707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取消未到运动员的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勾选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5"/>
          <p:cNvSpPr/>
          <p:nvPr>
            <p:custDataLst>
              <p:tags r:id="rId6"/>
            </p:custDataLst>
          </p:nvPr>
        </p:nvSpPr>
        <p:spPr>
          <a:xfrm>
            <a:off x="5053965" y="2743200"/>
            <a:ext cx="1041400" cy="22606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矩形标注 6"/>
          <p:cNvSpPr/>
          <p:nvPr>
            <p:custDataLst>
              <p:tags r:id="rId7"/>
            </p:custDataLst>
          </p:nvPr>
        </p:nvSpPr>
        <p:spPr>
          <a:xfrm>
            <a:off x="2378710" y="2316480"/>
            <a:ext cx="1554480" cy="897890"/>
          </a:xfrm>
          <a:prstGeom prst="wedgeRectCallout">
            <a:avLst>
              <a:gd name="adj1" fmla="val 120874"/>
              <a:gd name="adj2" fmla="val 707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2.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点击补录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按钮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481580" y="6421755"/>
            <a:ext cx="87884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第六步：</a:t>
            </a:r>
            <a:r>
              <a:rPr lang="zh-CN" altLang="en-US"/>
              <a:t>未到运动员中途回来补跳时，取消勾选</a:t>
            </a:r>
            <a:r>
              <a:rPr lang="en-US" altLang="zh-CN"/>
              <a:t>“</a:t>
            </a:r>
            <a:r>
              <a:rPr lang="zh-CN" altLang="en-US" b="1">
                <a:solidFill>
                  <a:srgbClr val="FF0000"/>
                </a:solidFill>
              </a:rPr>
              <a:t>未到</a:t>
            </a:r>
            <a:r>
              <a:rPr lang="en-US" altLang="zh-CN"/>
              <a:t>”</a:t>
            </a:r>
            <a:r>
              <a:rPr lang="zh-CN" altLang="en-US"/>
              <a:t>运动员选择框，选择补录</a:t>
            </a:r>
            <a:r>
              <a:rPr lang="zh-CN" altLang="en-US"/>
              <a:t>按钮；</a:t>
            </a:r>
            <a:endParaRPr lang="zh-CN" altLang="en-US"/>
          </a:p>
        </p:txBody>
      </p:sp>
    </p:spTree>
    <p:custDataLst>
      <p:tags r:id="rId8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>
                <a:sym typeface="+mn-ea"/>
              </a:rPr>
              <a:t>高度类项目现场执裁（</a:t>
            </a:r>
            <a:r>
              <a:rPr lang="en-US" altLang="zh-CN">
                <a:sym typeface="+mn-ea"/>
              </a:rPr>
              <a:t>7</a:t>
            </a:r>
            <a:r>
              <a:rPr lang="zh-CN" altLang="en-US">
                <a:sym typeface="+mn-ea"/>
              </a:rPr>
              <a:t>）</a:t>
            </a:r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994275" y="1490345"/>
            <a:ext cx="2195830" cy="4759325"/>
          </a:xfrm>
          <a:prstGeom prst="rect">
            <a:avLst/>
          </a:prstGeom>
        </p:spPr>
      </p:pic>
      <p:sp>
        <p:nvSpPr>
          <p:cNvPr id="18" name="矩形标注 17"/>
          <p:cNvSpPr/>
          <p:nvPr>
            <p:custDataLst>
              <p:tags r:id="rId4"/>
            </p:custDataLst>
          </p:nvPr>
        </p:nvSpPr>
        <p:spPr>
          <a:xfrm>
            <a:off x="2262505" y="3238500"/>
            <a:ext cx="1554480" cy="897890"/>
          </a:xfrm>
          <a:prstGeom prst="wedgeRectCallout">
            <a:avLst>
              <a:gd name="adj1" fmla="val 141666"/>
              <a:gd name="adj2" fmla="val 1591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补录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确认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5"/>
          <p:cNvSpPr/>
          <p:nvPr>
            <p:custDataLst>
              <p:tags r:id="rId5"/>
            </p:custDataLst>
          </p:nvPr>
        </p:nvSpPr>
        <p:spPr>
          <a:xfrm>
            <a:off x="5304155" y="3151505"/>
            <a:ext cx="1589405" cy="142049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481580" y="6421755"/>
            <a:ext cx="81489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第七步：</a:t>
            </a:r>
            <a:r>
              <a:rPr lang="zh-CN" altLang="en-US"/>
              <a:t>确认补录运动员信息和</a:t>
            </a:r>
            <a:r>
              <a:rPr lang="zh-CN" altLang="en-US"/>
              <a:t>高度；</a:t>
            </a:r>
            <a:endParaRPr lang="zh-CN" altLang="en-US"/>
          </a:p>
        </p:txBody>
      </p:sp>
    </p:spTree>
    <p:custDataLst>
      <p:tags r:id="rId6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>
                <a:sym typeface="+mn-ea"/>
              </a:rPr>
              <a:t>高度类项目现场执裁（</a:t>
            </a:r>
            <a:r>
              <a:rPr lang="en-US" altLang="zh-CN">
                <a:sym typeface="+mn-ea"/>
              </a:rPr>
              <a:t>8</a:t>
            </a:r>
            <a:r>
              <a:rPr lang="zh-CN" altLang="en-US">
                <a:sym typeface="+mn-ea"/>
              </a:rPr>
              <a:t>）</a:t>
            </a:r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994275" y="1490345"/>
            <a:ext cx="2195830" cy="4759325"/>
          </a:xfrm>
          <a:prstGeom prst="rect">
            <a:avLst/>
          </a:prstGeom>
        </p:spPr>
      </p:pic>
      <p:sp>
        <p:nvSpPr>
          <p:cNvPr id="18" name="矩形标注 17"/>
          <p:cNvSpPr/>
          <p:nvPr>
            <p:custDataLst>
              <p:tags r:id="rId4"/>
            </p:custDataLst>
          </p:nvPr>
        </p:nvSpPr>
        <p:spPr>
          <a:xfrm>
            <a:off x="1998345" y="3299460"/>
            <a:ext cx="1554480" cy="897890"/>
          </a:xfrm>
          <a:prstGeom prst="wedgeRectCallout">
            <a:avLst>
              <a:gd name="adj1" fmla="val 141666"/>
              <a:gd name="adj2" fmla="val 1591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初录运动员试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跳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5"/>
          <p:cNvSpPr/>
          <p:nvPr>
            <p:custDataLst>
              <p:tags r:id="rId5"/>
            </p:custDataLst>
          </p:nvPr>
        </p:nvSpPr>
        <p:spPr>
          <a:xfrm>
            <a:off x="4994910" y="2024380"/>
            <a:ext cx="2195195" cy="321818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481580" y="6421755"/>
            <a:ext cx="81489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第八步：</a:t>
            </a:r>
            <a:r>
              <a:rPr lang="zh-CN" altLang="en-US"/>
              <a:t>登记补录运动员的试跳信息，直到恢复到正常</a:t>
            </a:r>
            <a:r>
              <a:rPr lang="zh-CN" altLang="en-US"/>
              <a:t>高度；</a:t>
            </a:r>
            <a:endParaRPr lang="zh-CN" altLang="en-US"/>
          </a:p>
        </p:txBody>
      </p:sp>
    </p:spTree>
    <p:custDataLst>
      <p:tags r:id="rId6"/>
    </p:custData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>
                <a:sym typeface="+mn-ea"/>
              </a:rPr>
              <a:t>高度类项目现场执裁（</a:t>
            </a:r>
            <a:r>
              <a:rPr lang="en-US" altLang="zh-CN">
                <a:sym typeface="+mn-ea"/>
              </a:rPr>
              <a:t>9</a:t>
            </a:r>
            <a:r>
              <a:rPr lang="zh-CN" altLang="en-US">
                <a:sym typeface="+mn-ea"/>
              </a:rPr>
              <a:t>）</a:t>
            </a:r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994275" y="1490345"/>
            <a:ext cx="2195830" cy="4759325"/>
          </a:xfrm>
          <a:prstGeom prst="rect">
            <a:avLst/>
          </a:prstGeom>
        </p:spPr>
      </p:pic>
      <p:sp>
        <p:nvSpPr>
          <p:cNvPr id="6" name="矩形 5"/>
          <p:cNvSpPr/>
          <p:nvPr>
            <p:custDataLst>
              <p:tags r:id="rId4"/>
            </p:custDataLst>
          </p:nvPr>
        </p:nvSpPr>
        <p:spPr>
          <a:xfrm>
            <a:off x="5096510" y="2907665"/>
            <a:ext cx="1972310" cy="193929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矩形标注 17"/>
          <p:cNvSpPr/>
          <p:nvPr>
            <p:custDataLst>
              <p:tags r:id="rId5"/>
            </p:custDataLst>
          </p:nvPr>
        </p:nvSpPr>
        <p:spPr>
          <a:xfrm>
            <a:off x="2120265" y="3218180"/>
            <a:ext cx="1554480" cy="897890"/>
          </a:xfrm>
          <a:prstGeom prst="wedgeRectCallout">
            <a:avLst>
              <a:gd name="adj1" fmla="val 141666"/>
              <a:gd name="adj2" fmla="val 1591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当跳高第一名出现并列时会弹出窗口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提示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481580" y="6238875"/>
            <a:ext cx="81489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第九步：</a:t>
            </a:r>
            <a:r>
              <a:rPr lang="zh-CN" altLang="en-US"/>
              <a:t>当比赛进行到最后，出现并列第一名时，系统会自动弹出并列提示，按提示抬升</a:t>
            </a:r>
            <a:r>
              <a:rPr lang="zh-CN" altLang="en-US"/>
              <a:t>高度；</a:t>
            </a:r>
            <a:endParaRPr lang="zh-CN" altLang="en-US"/>
          </a:p>
        </p:txBody>
      </p:sp>
    </p:spTree>
    <p:custDataLst>
      <p:tags r:id="rId6"/>
    </p:custData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>
                <a:sym typeface="+mn-ea"/>
              </a:rPr>
              <a:t>高度类项目现场执裁（</a:t>
            </a:r>
            <a:r>
              <a:rPr lang="en-US" altLang="zh-CN">
                <a:sym typeface="+mn-ea"/>
              </a:rPr>
              <a:t>10</a:t>
            </a:r>
            <a:r>
              <a:rPr lang="zh-CN" altLang="en-US">
                <a:sym typeface="+mn-ea"/>
              </a:rPr>
              <a:t>）</a:t>
            </a:r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994275" y="1490345"/>
            <a:ext cx="2195830" cy="4759325"/>
          </a:xfrm>
          <a:prstGeom prst="rect">
            <a:avLst/>
          </a:prstGeom>
        </p:spPr>
      </p:pic>
      <p:sp>
        <p:nvSpPr>
          <p:cNvPr id="18" name="矩形标注 17"/>
          <p:cNvSpPr/>
          <p:nvPr>
            <p:custDataLst>
              <p:tags r:id="rId4"/>
            </p:custDataLst>
          </p:nvPr>
        </p:nvSpPr>
        <p:spPr>
          <a:xfrm>
            <a:off x="2120265" y="3218180"/>
            <a:ext cx="1554480" cy="897890"/>
          </a:xfrm>
          <a:prstGeom prst="wedgeRectCallout">
            <a:avLst>
              <a:gd name="adj1" fmla="val 141666"/>
              <a:gd name="adj2" fmla="val 1591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并列第一名加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赛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5"/>
          <p:cNvSpPr/>
          <p:nvPr>
            <p:custDataLst>
              <p:tags r:id="rId5"/>
            </p:custDataLst>
          </p:nvPr>
        </p:nvSpPr>
        <p:spPr>
          <a:xfrm>
            <a:off x="5096510" y="2034540"/>
            <a:ext cx="1972310" cy="310642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481580" y="6421755"/>
            <a:ext cx="81489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第十步：</a:t>
            </a:r>
            <a:r>
              <a:rPr lang="zh-CN" altLang="en-US"/>
              <a:t>并列第一名运动员进行加赛；</a:t>
            </a:r>
            <a:endParaRPr lang="zh-CN" altLang="en-US"/>
          </a:p>
        </p:txBody>
      </p:sp>
    </p:spTree>
    <p:custDataLst>
      <p:tags r:id="rId6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/>
              <a:t>小程序登录主</a:t>
            </a:r>
            <a:r>
              <a:rPr lang="zh-CN" altLang="en-US"/>
              <a:t>页面</a:t>
            </a:r>
            <a:endParaRPr lang="zh-CN" altLang="en-US"/>
          </a:p>
        </p:txBody>
      </p:sp>
      <p:pic>
        <p:nvPicPr>
          <p:cNvPr id="6" name="内容占位符 5"/>
          <p:cNvPicPr>
            <a:picLocks noChangeAspect="1"/>
          </p:cNvPicPr>
          <p:nvPr>
            <p:ph idx="1"/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525395" y="1565910"/>
            <a:ext cx="1984375" cy="430085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4130" y="1565910"/>
            <a:ext cx="1983740" cy="43014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55255" y="1560195"/>
            <a:ext cx="1986280" cy="430657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526030" y="6090920"/>
            <a:ext cx="19843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400"/>
              <a:t>裁判登录首页：介绍操作流程</a:t>
            </a:r>
            <a:endParaRPr lang="zh-CN" altLang="en-US" sz="1400"/>
          </a:p>
        </p:txBody>
      </p:sp>
      <p:sp>
        <p:nvSpPr>
          <p:cNvPr id="10" name="文本框 9"/>
          <p:cNvSpPr txBox="1"/>
          <p:nvPr/>
        </p:nvSpPr>
        <p:spPr>
          <a:xfrm>
            <a:off x="5104130" y="6090920"/>
            <a:ext cx="19843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400"/>
              <a:t>成绩录入页：可选择录入项目</a:t>
            </a:r>
            <a:r>
              <a:rPr lang="zh-CN" altLang="en-US" sz="1400"/>
              <a:t>类别</a:t>
            </a:r>
            <a:endParaRPr lang="zh-CN" altLang="en-US" sz="1400"/>
          </a:p>
        </p:txBody>
      </p:sp>
      <p:sp>
        <p:nvSpPr>
          <p:cNvPr id="11" name="文本框 10"/>
          <p:cNvSpPr txBox="1"/>
          <p:nvPr/>
        </p:nvSpPr>
        <p:spPr>
          <a:xfrm>
            <a:off x="7757160" y="6096000"/>
            <a:ext cx="19843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400"/>
              <a:t>个人中心页：可选修改</a:t>
            </a:r>
            <a:r>
              <a:rPr lang="zh-CN" altLang="en-US" sz="1400"/>
              <a:t>密码</a:t>
            </a:r>
            <a:endParaRPr lang="zh-CN" altLang="en-US" sz="1400"/>
          </a:p>
        </p:txBody>
      </p:sp>
    </p:spTree>
    <p:custDataLst>
      <p:tags r:id="rId6"/>
    </p:custData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>
                <a:sym typeface="+mn-ea"/>
              </a:rPr>
              <a:t>高度类项目现场执裁（</a:t>
            </a:r>
            <a:r>
              <a:rPr lang="en-US" altLang="zh-CN">
                <a:sym typeface="+mn-ea"/>
              </a:rPr>
              <a:t>11</a:t>
            </a:r>
            <a:r>
              <a:rPr lang="zh-CN" altLang="en-US">
                <a:sym typeface="+mn-ea"/>
              </a:rPr>
              <a:t>）</a:t>
            </a:r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994275" y="1490345"/>
            <a:ext cx="2195830" cy="4759325"/>
          </a:xfrm>
          <a:prstGeom prst="rect">
            <a:avLst/>
          </a:prstGeom>
        </p:spPr>
      </p:pic>
      <p:sp>
        <p:nvSpPr>
          <p:cNvPr id="6" name="矩形 5"/>
          <p:cNvSpPr/>
          <p:nvPr>
            <p:custDataLst>
              <p:tags r:id="rId4"/>
            </p:custDataLst>
          </p:nvPr>
        </p:nvSpPr>
        <p:spPr>
          <a:xfrm>
            <a:off x="5096510" y="3429635"/>
            <a:ext cx="1972310" cy="87820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矩形标注 17"/>
          <p:cNvSpPr/>
          <p:nvPr>
            <p:custDataLst>
              <p:tags r:id="rId5"/>
            </p:custDataLst>
          </p:nvPr>
        </p:nvSpPr>
        <p:spPr>
          <a:xfrm>
            <a:off x="2120265" y="3218180"/>
            <a:ext cx="1554480" cy="897890"/>
          </a:xfrm>
          <a:prstGeom prst="wedgeRectCallout">
            <a:avLst>
              <a:gd name="adj1" fmla="val 141666"/>
              <a:gd name="adj2" fmla="val 1591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直到弹出比赛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结束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481580" y="6421755"/>
            <a:ext cx="81489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第十一步：</a:t>
            </a:r>
            <a:r>
              <a:rPr lang="zh-CN" altLang="en-US"/>
              <a:t>直到决出第一名，弹出比赛结束</a:t>
            </a:r>
            <a:r>
              <a:rPr lang="zh-CN" altLang="en-US"/>
              <a:t>窗口；</a:t>
            </a:r>
            <a:endParaRPr lang="zh-CN" altLang="en-US"/>
          </a:p>
        </p:txBody>
      </p:sp>
    </p:spTree>
    <p:custDataLst>
      <p:tags r:id="rId6"/>
    </p:custData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>
                <a:sym typeface="+mn-ea"/>
              </a:rPr>
              <a:t>高度类项目现场执裁（</a:t>
            </a:r>
            <a:r>
              <a:rPr lang="en-US" altLang="zh-CN">
                <a:sym typeface="+mn-ea"/>
              </a:rPr>
              <a:t>12</a:t>
            </a:r>
            <a:r>
              <a:rPr lang="zh-CN" altLang="en-US">
                <a:sym typeface="+mn-ea"/>
              </a:rPr>
              <a:t>）</a:t>
            </a:r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994275" y="1490345"/>
            <a:ext cx="2195830" cy="4759325"/>
          </a:xfrm>
          <a:prstGeom prst="rect">
            <a:avLst/>
          </a:prstGeom>
        </p:spPr>
      </p:pic>
      <p:sp>
        <p:nvSpPr>
          <p:cNvPr id="6" name="矩形 5"/>
          <p:cNvSpPr/>
          <p:nvPr>
            <p:custDataLst>
              <p:tags r:id="rId4"/>
            </p:custDataLst>
          </p:nvPr>
        </p:nvSpPr>
        <p:spPr>
          <a:xfrm>
            <a:off x="4994275" y="2901315"/>
            <a:ext cx="2195830" cy="299085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矩形标注 17"/>
          <p:cNvSpPr/>
          <p:nvPr>
            <p:custDataLst>
              <p:tags r:id="rId5"/>
            </p:custDataLst>
          </p:nvPr>
        </p:nvSpPr>
        <p:spPr>
          <a:xfrm>
            <a:off x="2120265" y="3218180"/>
            <a:ext cx="1554480" cy="897890"/>
          </a:xfrm>
          <a:prstGeom prst="wedgeRectCallout">
            <a:avLst>
              <a:gd name="adj1" fmla="val 141666"/>
              <a:gd name="adj2" fmla="val 1591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保存排名后自动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排名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481580" y="6421755"/>
            <a:ext cx="81489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第十二步：</a:t>
            </a:r>
            <a:r>
              <a:rPr lang="zh-CN" altLang="en-US"/>
              <a:t>保存排名，核对成绩、名次信息，比赛</a:t>
            </a:r>
            <a:r>
              <a:rPr lang="zh-CN" altLang="en-US"/>
              <a:t>结束。</a:t>
            </a:r>
            <a:endParaRPr lang="zh-CN" altLang="en-US"/>
          </a:p>
        </p:txBody>
      </p:sp>
    </p:spTree>
    <p:custDataLst>
      <p:tags r:id="rId6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/>
              <a:t>径赛</a:t>
            </a:r>
            <a:r>
              <a:rPr lang="en-US" altLang="zh-CN"/>
              <a:t>/</a:t>
            </a:r>
            <a:r>
              <a:rPr lang="zh-CN" altLang="en-US"/>
              <a:t>游泳成绩录入（</a:t>
            </a:r>
            <a:r>
              <a:rPr lang="en-US" altLang="zh-CN"/>
              <a:t>1</a:t>
            </a:r>
            <a:r>
              <a:rPr lang="zh-CN" altLang="en-US"/>
              <a:t>）</a:t>
            </a:r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998085" y="1490345"/>
            <a:ext cx="2195830" cy="4759325"/>
          </a:xfrm>
          <a:prstGeom prst="rect">
            <a:avLst/>
          </a:prstGeom>
        </p:spPr>
      </p:pic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5053965" y="2312670"/>
            <a:ext cx="2094865" cy="45212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矩形标注 17"/>
          <p:cNvSpPr/>
          <p:nvPr>
            <p:custDataLst>
              <p:tags r:id="rId5"/>
            </p:custDataLst>
          </p:nvPr>
        </p:nvSpPr>
        <p:spPr>
          <a:xfrm>
            <a:off x="8710295" y="3147060"/>
            <a:ext cx="1554480" cy="563245"/>
          </a:xfrm>
          <a:prstGeom prst="wedgeRectCallout">
            <a:avLst>
              <a:gd name="adj1" fmla="val -146405"/>
              <a:gd name="adj2" fmla="val -15845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选择径赛</a:t>
            </a:r>
            <a:r>
              <a:rPr lang="en-US" altLang="zh-CN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游泳成绩录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入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481580" y="6421755"/>
            <a:ext cx="81489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第一步：</a:t>
            </a:r>
            <a:r>
              <a:rPr lang="zh-CN" altLang="en-US"/>
              <a:t>选择径赛</a:t>
            </a:r>
            <a:r>
              <a:rPr lang="en-US" altLang="zh-CN"/>
              <a:t>/</a:t>
            </a:r>
            <a:r>
              <a:rPr lang="zh-CN" altLang="en-US"/>
              <a:t>游泳成绩录</a:t>
            </a:r>
            <a:r>
              <a:rPr lang="zh-CN" altLang="en-US"/>
              <a:t>入；</a:t>
            </a:r>
            <a:endParaRPr lang="zh-CN" altLang="en-US"/>
          </a:p>
        </p:txBody>
      </p:sp>
    </p:spTree>
    <p:custDataLst>
      <p:tags r:id="rId6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" name="内容占位符 10"/>
          <p:cNvPicPr>
            <a:picLocks noChangeAspect="1"/>
          </p:cNvPicPr>
          <p:nvPr>
            <p:ph idx="1"/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995545" y="1609090"/>
            <a:ext cx="2193925" cy="475932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p>
            <a:r>
              <a:rPr lang="zh-CN" altLang="en-US">
                <a:sym typeface="+mn-ea"/>
              </a:rPr>
              <a:t>径赛</a:t>
            </a:r>
            <a:r>
              <a:rPr lang="en-US" altLang="zh-CN">
                <a:sym typeface="+mn-ea"/>
              </a:rPr>
              <a:t>/</a:t>
            </a:r>
            <a:r>
              <a:rPr lang="zh-CN" altLang="en-US">
                <a:sym typeface="+mn-ea"/>
              </a:rPr>
              <a:t>游泳成绩录入（</a:t>
            </a:r>
            <a:r>
              <a:rPr lang="en-US" altLang="zh-CN">
                <a:sym typeface="+mn-ea"/>
              </a:rPr>
              <a:t>2</a:t>
            </a:r>
            <a:r>
              <a:rPr lang="zh-CN" altLang="en-US">
                <a:sym typeface="+mn-ea"/>
              </a:rPr>
              <a:t>）</a:t>
            </a:r>
            <a:endParaRPr lang="zh-CN" altLang="en-US"/>
          </a:p>
        </p:txBody>
      </p:sp>
      <p:sp>
        <p:nvSpPr>
          <p:cNvPr id="18" name="矩形标注 17"/>
          <p:cNvSpPr/>
          <p:nvPr>
            <p:custDataLst>
              <p:tags r:id="rId4"/>
            </p:custDataLst>
          </p:nvPr>
        </p:nvSpPr>
        <p:spPr>
          <a:xfrm>
            <a:off x="8721090" y="3288665"/>
            <a:ext cx="1554480" cy="563245"/>
          </a:xfrm>
          <a:prstGeom prst="wedgeRectCallout">
            <a:avLst>
              <a:gd name="adj1" fmla="val -146405"/>
              <a:gd name="adj2" fmla="val -15845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筛选框，可快速定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位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5031105" y="2887345"/>
            <a:ext cx="603885" cy="30797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5"/>
          <p:cNvSpPr/>
          <p:nvPr>
            <p:custDataLst>
              <p:tags r:id="rId6"/>
            </p:custDataLst>
          </p:nvPr>
        </p:nvSpPr>
        <p:spPr>
          <a:xfrm>
            <a:off x="5034915" y="2529840"/>
            <a:ext cx="2087245" cy="26035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矩形 6"/>
          <p:cNvSpPr/>
          <p:nvPr>
            <p:custDataLst>
              <p:tags r:id="rId7"/>
            </p:custDataLst>
          </p:nvPr>
        </p:nvSpPr>
        <p:spPr>
          <a:xfrm>
            <a:off x="5057775" y="3505200"/>
            <a:ext cx="2063750" cy="34671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 7"/>
          <p:cNvSpPr/>
          <p:nvPr>
            <p:custDataLst>
              <p:tags r:id="rId8"/>
            </p:custDataLst>
          </p:nvPr>
        </p:nvSpPr>
        <p:spPr>
          <a:xfrm>
            <a:off x="5058410" y="3887470"/>
            <a:ext cx="385445" cy="20764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 8"/>
          <p:cNvSpPr/>
          <p:nvPr>
            <p:custDataLst>
              <p:tags r:id="rId9"/>
            </p:custDataLst>
          </p:nvPr>
        </p:nvSpPr>
        <p:spPr>
          <a:xfrm>
            <a:off x="6611620" y="3887470"/>
            <a:ext cx="495300" cy="19431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矩形标注 11"/>
          <p:cNvSpPr/>
          <p:nvPr>
            <p:custDataLst>
              <p:tags r:id="rId10"/>
            </p:custDataLst>
          </p:nvPr>
        </p:nvSpPr>
        <p:spPr>
          <a:xfrm>
            <a:off x="1909445" y="2790190"/>
            <a:ext cx="1833880" cy="563245"/>
          </a:xfrm>
          <a:prstGeom prst="wedgeRectCallout">
            <a:avLst>
              <a:gd name="adj1" fmla="val 118317"/>
              <a:gd name="adj2" fmla="val -2452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选择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日期，可快速定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位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矩形标注 12"/>
          <p:cNvSpPr/>
          <p:nvPr>
            <p:custDataLst>
              <p:tags r:id="rId11"/>
            </p:custDataLst>
          </p:nvPr>
        </p:nvSpPr>
        <p:spPr>
          <a:xfrm>
            <a:off x="1909445" y="3480435"/>
            <a:ext cx="1833880" cy="563245"/>
          </a:xfrm>
          <a:prstGeom prst="wedgeRectCallout">
            <a:avLst>
              <a:gd name="adj1" fmla="val 118836"/>
              <a:gd name="adj2" fmla="val -19673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项目名称、时间、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组别、轮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次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矩形标注 13"/>
          <p:cNvSpPr/>
          <p:nvPr>
            <p:custDataLst>
              <p:tags r:id="rId12"/>
            </p:custDataLst>
          </p:nvPr>
        </p:nvSpPr>
        <p:spPr>
          <a:xfrm>
            <a:off x="1909445" y="4265295"/>
            <a:ext cx="1833880" cy="563245"/>
          </a:xfrm>
          <a:prstGeom prst="wedgeRectCallout">
            <a:avLst>
              <a:gd name="adj1" fmla="val 117036"/>
              <a:gd name="adj2" fmla="val -9509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项目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状态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矩形标注 15"/>
          <p:cNvSpPr/>
          <p:nvPr>
            <p:custDataLst>
              <p:tags r:id="rId13"/>
            </p:custDataLst>
          </p:nvPr>
        </p:nvSpPr>
        <p:spPr>
          <a:xfrm>
            <a:off x="8721090" y="4616450"/>
            <a:ext cx="1554480" cy="563245"/>
          </a:xfrm>
          <a:prstGeom prst="wedgeRectCallout">
            <a:avLst>
              <a:gd name="adj1" fmla="val -146405"/>
              <a:gd name="adj2" fmla="val -15845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点此录入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成绩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481580" y="6421755"/>
            <a:ext cx="81489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第二步：</a:t>
            </a:r>
            <a:r>
              <a:rPr lang="zh-CN" altLang="en-US"/>
              <a:t>找到要录入比赛项目，可通过筛选快速找到自己要录入的项目；</a:t>
            </a:r>
            <a:endParaRPr lang="zh-CN" altLang="en-US"/>
          </a:p>
        </p:txBody>
      </p:sp>
    </p:spTree>
    <p:custDataLst>
      <p:tags r:id="rId14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>
                <a:sym typeface="+mn-ea"/>
              </a:rPr>
              <a:t>径赛</a:t>
            </a:r>
            <a:r>
              <a:rPr lang="en-US" altLang="zh-CN">
                <a:sym typeface="+mn-ea"/>
              </a:rPr>
              <a:t>/</a:t>
            </a:r>
            <a:r>
              <a:rPr lang="zh-CN" altLang="en-US">
                <a:sym typeface="+mn-ea"/>
              </a:rPr>
              <a:t>游泳成绩录入（</a:t>
            </a:r>
            <a:r>
              <a:rPr lang="en-US" altLang="zh-CN">
                <a:sym typeface="+mn-ea"/>
              </a:rPr>
              <a:t>3</a:t>
            </a:r>
            <a:r>
              <a:rPr lang="zh-CN" altLang="en-US">
                <a:sym typeface="+mn-ea"/>
              </a:rPr>
              <a:t>）</a:t>
            </a:r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994275" y="1490345"/>
            <a:ext cx="2195830" cy="4759325"/>
          </a:xfrm>
          <a:prstGeom prst="rect">
            <a:avLst/>
          </a:prstGeom>
        </p:spPr>
      </p:pic>
      <p:sp>
        <p:nvSpPr>
          <p:cNvPr id="7" name="矩形 6"/>
          <p:cNvSpPr/>
          <p:nvPr>
            <p:custDataLst>
              <p:tags r:id="rId4"/>
            </p:custDataLst>
          </p:nvPr>
        </p:nvSpPr>
        <p:spPr>
          <a:xfrm>
            <a:off x="5179060" y="3479800"/>
            <a:ext cx="975360" cy="14859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6482080" y="3479800"/>
            <a:ext cx="533400" cy="14859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矩形标注 11"/>
          <p:cNvSpPr/>
          <p:nvPr>
            <p:custDataLst>
              <p:tags r:id="rId6"/>
            </p:custDataLst>
          </p:nvPr>
        </p:nvSpPr>
        <p:spPr>
          <a:xfrm>
            <a:off x="2000885" y="3058795"/>
            <a:ext cx="1833880" cy="1202690"/>
          </a:xfrm>
          <a:prstGeom prst="wedgeRectCallout">
            <a:avLst>
              <a:gd name="adj1" fmla="val 122368"/>
              <a:gd name="adj2" fmla="val -776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录入成绩，支持快速录入，录入数字自动识别，不需要标点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符号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标注 5"/>
          <p:cNvSpPr/>
          <p:nvPr>
            <p:custDataLst>
              <p:tags r:id="rId7"/>
            </p:custDataLst>
          </p:nvPr>
        </p:nvSpPr>
        <p:spPr>
          <a:xfrm>
            <a:off x="8089265" y="3185795"/>
            <a:ext cx="1833880" cy="933450"/>
          </a:xfrm>
          <a:prstGeom prst="wedgeRectCallout">
            <a:avLst>
              <a:gd name="adj1" fmla="val -105055"/>
              <a:gd name="adj2" fmla="val -877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备注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栏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标注 7"/>
          <p:cNvSpPr/>
          <p:nvPr>
            <p:custDataLst>
              <p:tags r:id="rId8"/>
            </p:custDataLst>
          </p:nvPr>
        </p:nvSpPr>
        <p:spPr>
          <a:xfrm>
            <a:off x="8089265" y="5240655"/>
            <a:ext cx="1833880" cy="933450"/>
          </a:xfrm>
          <a:prstGeom prst="wedgeRectCallout">
            <a:avLst>
              <a:gd name="adj1" fmla="val -100484"/>
              <a:gd name="adj2" fmla="val 3612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录入完成，保存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排名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 8"/>
          <p:cNvSpPr/>
          <p:nvPr>
            <p:custDataLst>
              <p:tags r:id="rId9"/>
            </p:custDataLst>
          </p:nvPr>
        </p:nvSpPr>
        <p:spPr>
          <a:xfrm>
            <a:off x="5991860" y="5930900"/>
            <a:ext cx="1143000" cy="26924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481580" y="6421755"/>
            <a:ext cx="90963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第三步：</a:t>
            </a:r>
            <a:r>
              <a:rPr lang="zh-CN" altLang="en-US"/>
              <a:t>录入成绩（不要录入标点，如</a:t>
            </a:r>
            <a:r>
              <a:rPr lang="en-US" altLang="zh-CN"/>
              <a:t>11.23</a:t>
            </a:r>
            <a:r>
              <a:rPr lang="zh-CN" altLang="en-US"/>
              <a:t>，只需要录入</a:t>
            </a:r>
            <a:r>
              <a:rPr lang="en-US" altLang="zh-CN"/>
              <a:t>1123</a:t>
            </a:r>
            <a:r>
              <a:rPr lang="zh-CN" altLang="en-US"/>
              <a:t>，</a:t>
            </a:r>
            <a:r>
              <a:rPr lang="en-US" altLang="zh-CN"/>
              <a:t>1:23.45</a:t>
            </a:r>
            <a:r>
              <a:rPr lang="zh-CN" altLang="en-US"/>
              <a:t>，录入</a:t>
            </a:r>
            <a:r>
              <a:rPr lang="en-US" altLang="zh-CN"/>
              <a:t>12345</a:t>
            </a:r>
            <a:r>
              <a:rPr lang="zh-CN" altLang="en-US"/>
              <a:t>）；</a:t>
            </a:r>
            <a:endParaRPr lang="zh-CN" altLang="en-US"/>
          </a:p>
        </p:txBody>
      </p:sp>
    </p:spTree>
    <p:custDataLst>
      <p:tags r:id="rId10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>
                <a:sym typeface="+mn-ea"/>
              </a:rPr>
              <a:t>径赛</a:t>
            </a:r>
            <a:r>
              <a:rPr lang="en-US" altLang="zh-CN">
                <a:sym typeface="+mn-ea"/>
              </a:rPr>
              <a:t>/</a:t>
            </a:r>
            <a:r>
              <a:rPr lang="zh-CN" altLang="en-US">
                <a:sym typeface="+mn-ea"/>
              </a:rPr>
              <a:t>游泳成绩录入（</a:t>
            </a:r>
            <a:r>
              <a:rPr lang="en-US" altLang="zh-CN">
                <a:sym typeface="+mn-ea"/>
              </a:rPr>
              <a:t>4</a:t>
            </a:r>
            <a:r>
              <a:rPr lang="zh-CN" altLang="en-US">
                <a:sym typeface="+mn-ea"/>
              </a:rPr>
              <a:t>）</a:t>
            </a:r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994275" y="1490345"/>
            <a:ext cx="2195830" cy="4759325"/>
          </a:xfrm>
          <a:prstGeom prst="rect">
            <a:avLst/>
          </a:prstGeom>
        </p:spPr>
      </p:pic>
      <p:sp>
        <p:nvSpPr>
          <p:cNvPr id="7" name="矩形 6"/>
          <p:cNvSpPr/>
          <p:nvPr>
            <p:custDataLst>
              <p:tags r:id="rId4"/>
            </p:custDataLst>
          </p:nvPr>
        </p:nvSpPr>
        <p:spPr>
          <a:xfrm>
            <a:off x="6550660" y="3169920"/>
            <a:ext cx="292735" cy="272796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6882130" y="3169920"/>
            <a:ext cx="178435" cy="272796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5"/>
          <p:cNvSpPr/>
          <p:nvPr>
            <p:custDataLst>
              <p:tags r:id="rId6"/>
            </p:custDataLst>
          </p:nvPr>
        </p:nvSpPr>
        <p:spPr>
          <a:xfrm>
            <a:off x="5100320" y="3169920"/>
            <a:ext cx="292735" cy="272796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矩形标注 11"/>
          <p:cNvSpPr/>
          <p:nvPr>
            <p:custDataLst>
              <p:tags r:id="rId7"/>
            </p:custDataLst>
          </p:nvPr>
        </p:nvSpPr>
        <p:spPr>
          <a:xfrm>
            <a:off x="2000885" y="3348355"/>
            <a:ext cx="1833880" cy="643890"/>
          </a:xfrm>
          <a:prstGeom prst="wedgeRectCallout">
            <a:avLst>
              <a:gd name="adj1" fmla="val 114058"/>
              <a:gd name="adj2" fmla="val 769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排名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标注 8"/>
          <p:cNvSpPr/>
          <p:nvPr>
            <p:custDataLst>
              <p:tags r:id="rId8"/>
            </p:custDataLst>
          </p:nvPr>
        </p:nvSpPr>
        <p:spPr>
          <a:xfrm>
            <a:off x="8001000" y="3348355"/>
            <a:ext cx="1833880" cy="643890"/>
          </a:xfrm>
          <a:prstGeom prst="wedgeRectCallout">
            <a:avLst>
              <a:gd name="adj1" fmla="val -110318"/>
              <a:gd name="adj2" fmla="val 6213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成绩和分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数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481580" y="6421755"/>
            <a:ext cx="81489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第四步：</a:t>
            </a:r>
            <a:r>
              <a:rPr lang="zh-CN" altLang="en-US"/>
              <a:t>查看排名和分数，核对是否正确，没问题，就可以录入下一个项目；</a:t>
            </a:r>
            <a:endParaRPr lang="zh-CN" altLang="en-US"/>
          </a:p>
        </p:txBody>
      </p:sp>
    </p:spTree>
    <p:custDataLst>
      <p:tags r:id="rId9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/>
              <a:t>田赛成绩录入（</a:t>
            </a:r>
            <a:r>
              <a:rPr lang="en-US" altLang="zh-CN"/>
              <a:t>1</a:t>
            </a:r>
            <a:r>
              <a:rPr lang="zh-CN" altLang="en-US"/>
              <a:t>）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998085" y="1490345"/>
            <a:ext cx="2195830" cy="4759325"/>
          </a:xfrm>
          <a:prstGeom prst="rect">
            <a:avLst/>
          </a:prstGeom>
        </p:spPr>
      </p:pic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5053965" y="2764790"/>
            <a:ext cx="2094865" cy="38227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矩形标注 17"/>
          <p:cNvSpPr/>
          <p:nvPr>
            <p:custDataLst>
              <p:tags r:id="rId6"/>
            </p:custDataLst>
          </p:nvPr>
        </p:nvSpPr>
        <p:spPr>
          <a:xfrm>
            <a:off x="8710295" y="3147060"/>
            <a:ext cx="1554480" cy="563245"/>
          </a:xfrm>
          <a:prstGeom prst="wedgeRectCallout">
            <a:avLst>
              <a:gd name="adj1" fmla="val -144362"/>
              <a:gd name="adj2" fmla="val -8280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选择田赛</a:t>
            </a:r>
            <a:r>
              <a:rPr lang="en-US" altLang="zh-CN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跳绳成绩录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入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481580" y="6421755"/>
            <a:ext cx="81489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第一步：</a:t>
            </a:r>
            <a:r>
              <a:rPr lang="zh-CN" altLang="en-US"/>
              <a:t>选择田赛</a:t>
            </a:r>
            <a:r>
              <a:rPr lang="en-US" altLang="zh-CN"/>
              <a:t>/</a:t>
            </a:r>
            <a:r>
              <a:rPr lang="zh-CN" altLang="en-US"/>
              <a:t>跳绳</a:t>
            </a:r>
            <a:r>
              <a:rPr lang="en-US" altLang="zh-CN"/>
              <a:t>/</a:t>
            </a:r>
            <a:r>
              <a:rPr lang="zh-CN" altLang="en-US"/>
              <a:t>计数成绩录</a:t>
            </a:r>
            <a:r>
              <a:rPr lang="zh-CN" altLang="en-US"/>
              <a:t>入；</a:t>
            </a:r>
            <a:endParaRPr lang="zh-CN" altLang="en-US"/>
          </a:p>
        </p:txBody>
      </p:sp>
    </p:spTree>
    <p:custDataLst>
      <p:tags r:id="rId7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>
                <a:sym typeface="+mn-ea"/>
              </a:rPr>
              <a:t>田赛成绩录入（</a:t>
            </a:r>
            <a:r>
              <a:rPr lang="en-US" altLang="zh-CN">
                <a:sym typeface="+mn-ea"/>
              </a:rPr>
              <a:t>2</a:t>
            </a:r>
            <a:r>
              <a:rPr lang="zh-CN" altLang="en-US">
                <a:sym typeface="+mn-ea"/>
              </a:rPr>
              <a:t>）</a:t>
            </a:r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995545" y="1490345"/>
            <a:ext cx="2193925" cy="4759325"/>
          </a:xfrm>
          <a:prstGeom prst="rect">
            <a:avLst/>
          </a:prstGeom>
        </p:spPr>
      </p:pic>
      <p:sp>
        <p:nvSpPr>
          <p:cNvPr id="18" name="矩形标注 17"/>
          <p:cNvSpPr/>
          <p:nvPr>
            <p:custDataLst>
              <p:tags r:id="rId4"/>
            </p:custDataLst>
          </p:nvPr>
        </p:nvSpPr>
        <p:spPr>
          <a:xfrm>
            <a:off x="8667750" y="3197225"/>
            <a:ext cx="1554480" cy="563245"/>
          </a:xfrm>
          <a:prstGeom prst="wedgeRectCallout">
            <a:avLst>
              <a:gd name="adj1" fmla="val -146405"/>
              <a:gd name="adj2" fmla="val -15845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筛选框，可快速定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位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5031105" y="2780665"/>
            <a:ext cx="603885" cy="30797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5"/>
          <p:cNvSpPr/>
          <p:nvPr>
            <p:custDataLst>
              <p:tags r:id="rId6"/>
            </p:custDataLst>
          </p:nvPr>
        </p:nvSpPr>
        <p:spPr>
          <a:xfrm>
            <a:off x="5034915" y="2407920"/>
            <a:ext cx="2087245" cy="26035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矩形 6"/>
          <p:cNvSpPr/>
          <p:nvPr>
            <p:custDataLst>
              <p:tags r:id="rId7"/>
            </p:custDataLst>
          </p:nvPr>
        </p:nvSpPr>
        <p:spPr>
          <a:xfrm>
            <a:off x="5057775" y="3383280"/>
            <a:ext cx="2063750" cy="34671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 7"/>
          <p:cNvSpPr/>
          <p:nvPr>
            <p:custDataLst>
              <p:tags r:id="rId8"/>
            </p:custDataLst>
          </p:nvPr>
        </p:nvSpPr>
        <p:spPr>
          <a:xfrm>
            <a:off x="5058410" y="3765550"/>
            <a:ext cx="385445" cy="20764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矩形标注 11"/>
          <p:cNvSpPr/>
          <p:nvPr>
            <p:custDataLst>
              <p:tags r:id="rId9"/>
            </p:custDataLst>
          </p:nvPr>
        </p:nvSpPr>
        <p:spPr>
          <a:xfrm>
            <a:off x="1909445" y="2790190"/>
            <a:ext cx="1833880" cy="563245"/>
          </a:xfrm>
          <a:prstGeom prst="wedgeRectCallout">
            <a:avLst>
              <a:gd name="adj1" fmla="val 118317"/>
              <a:gd name="adj2" fmla="val -2452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选择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日期，可快速定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位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矩形标注 13"/>
          <p:cNvSpPr/>
          <p:nvPr>
            <p:custDataLst>
              <p:tags r:id="rId10"/>
            </p:custDataLst>
          </p:nvPr>
        </p:nvSpPr>
        <p:spPr>
          <a:xfrm>
            <a:off x="1909445" y="4265295"/>
            <a:ext cx="1833880" cy="563245"/>
          </a:xfrm>
          <a:prstGeom prst="wedgeRectCallout">
            <a:avLst>
              <a:gd name="adj1" fmla="val 117451"/>
              <a:gd name="adj2" fmla="val -11741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项目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状态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矩形标注 14"/>
          <p:cNvSpPr/>
          <p:nvPr>
            <p:custDataLst>
              <p:tags r:id="rId11"/>
            </p:custDataLst>
          </p:nvPr>
        </p:nvSpPr>
        <p:spPr>
          <a:xfrm>
            <a:off x="1909445" y="3421380"/>
            <a:ext cx="1833880" cy="563245"/>
          </a:xfrm>
          <a:prstGeom prst="wedgeRectCallout">
            <a:avLst>
              <a:gd name="adj1" fmla="val 118317"/>
              <a:gd name="adj2" fmla="val -25873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项目名称、时间、组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别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矩形标注 15"/>
          <p:cNvSpPr/>
          <p:nvPr>
            <p:custDataLst>
              <p:tags r:id="rId12"/>
            </p:custDataLst>
          </p:nvPr>
        </p:nvSpPr>
        <p:spPr>
          <a:xfrm>
            <a:off x="8721090" y="4479290"/>
            <a:ext cx="1554480" cy="563245"/>
          </a:xfrm>
          <a:prstGeom prst="wedgeRectCallout">
            <a:avLst>
              <a:gd name="adj1" fmla="val -147794"/>
              <a:gd name="adj2" fmla="val -155073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点此录入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成绩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 8"/>
          <p:cNvSpPr/>
          <p:nvPr>
            <p:custDataLst>
              <p:tags r:id="rId13"/>
            </p:custDataLst>
          </p:nvPr>
        </p:nvSpPr>
        <p:spPr>
          <a:xfrm>
            <a:off x="6585585" y="3766185"/>
            <a:ext cx="535940" cy="21844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481580" y="6421755"/>
            <a:ext cx="81489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第二步：</a:t>
            </a:r>
            <a:r>
              <a:rPr lang="zh-CN" altLang="en-US"/>
              <a:t>找到要录入比赛项目，可通过筛选快速找到自己要录入的项目；</a:t>
            </a:r>
            <a:endParaRPr lang="zh-CN" altLang="en-US"/>
          </a:p>
        </p:txBody>
      </p:sp>
    </p:spTree>
    <p:custDataLst>
      <p:tags r:id="rId14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9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132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135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13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i*1"/>
  <p:tag name="KSO_WM_UNIT_LAYERLEVEL" val="1"/>
  <p:tag name="KSO_WM_TAG_VERSION" val="1.0"/>
  <p:tag name="KSO_WM_BEAUTIFY_FLAG" val="#wm#"/>
  <p:tag name="KSO_WM_UNIT_BK_DARK_LIGHT" val="2"/>
  <p:tag name="KSO_WM_UNIT_SUBTYPE" val="h"/>
  <p:tag name="KSO_WM_UNIT_TYPE" val="i"/>
  <p:tag name="KSO_WM_UNIT_INDEX" val="1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4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4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4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4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4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51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54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55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56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57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58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59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61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62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63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64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65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66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67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68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69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71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72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73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74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75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76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77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78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79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81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8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85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86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87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88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89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91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9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93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94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95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96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97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98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99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01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02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03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04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96577"/>
</p:tagLst>
</file>

<file path=ppt/tags/tag2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96577"/>
</p:tagLst>
</file>

<file path=ppt/tags/tag2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COMBINE_RELATE_SLIDE_ID" val="background20177529_1"/>
  <p:tag name="KSO_WM_TEMPLATE_THUMBS_INDEX" val="1、12、13"/>
  <p:tag name="KSO_WM_TEMPLATE_SUBCATEGORY" val="0"/>
  <p:tag name="KSO_WM_TAG_VERSION" val="1.0"/>
  <p:tag name="KSO_WM_BEAUTIFY_FLAG" val="#wm#"/>
  <p:tag name="KSO_WM_TEMPLATE_CATEGORY" val="custom"/>
  <p:tag name="KSO_WM_TEMPLATE_INDEX" val="20196577"/>
  <p:tag name="KSO_WM_TEMPLATE_MASTER_TYPE" val="1"/>
  <p:tag name="KSO_WM_TEMPLATE_COLOR_TYPE" val="0"/>
</p:tagLst>
</file>

<file path=ppt/tags/tag211.xml><?xml version="1.0" encoding="utf-8"?>
<p:tagLst xmlns:p="http://schemas.openxmlformats.org/presentationml/2006/main">
  <p:tag name="KSO_WM_SLIDE_ID" val="custom20196577_1"/>
  <p:tag name="KSO_WM_TEMPLATE_SUBCATEGORY" val="0"/>
  <p:tag name="KSO_WM_TEMPLATE_MASTER_TYPE" val="1"/>
  <p:tag name="KSO_WM_TEMPLATE_COLOR_TYPE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96577"/>
  <p:tag name="KSO_WM_SLIDE_LAYOUT" val="a_b"/>
  <p:tag name="KSO_WM_SLIDE_LAYOUT_CNT" val="1_1"/>
  <p:tag name="KSO_WM_UNIT_SHOW_EDIT_AREA_INDICATION" val="1"/>
  <p:tag name="KSO_WM_TEMPLATE_THUMBS_INDEX" val="1、4、5、9、12、13、14、16、17"/>
  <p:tag name="KSO_WM_COMBINE_RELATE_SLIDE_ID" val="background20177529_1"/>
</p:tagLst>
</file>

<file path=ppt/tags/tag212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15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2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2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2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AICARD_INVALID" val="Invalid"/>
</p:tagLst>
</file>

<file path=ppt/tags/tag2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26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27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2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31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32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33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34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35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36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37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38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39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4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44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45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46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47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48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49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53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54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55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56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57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5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62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63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6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67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68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69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71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72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73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74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75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76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7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81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82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83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84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85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86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87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8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91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92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93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94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95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9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01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0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05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06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07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08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09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11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12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13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14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15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16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17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18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1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22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23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24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25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26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27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28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29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33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34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35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36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37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38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3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4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4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48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49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5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57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58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5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62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63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64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65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66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67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68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69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7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73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74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75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76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77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78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7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82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83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8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87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88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8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92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93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94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95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9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99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00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0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4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04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05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0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4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09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0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1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4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14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15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4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19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0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2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4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24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25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2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*i*3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*i*4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*i*2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">
      <a:dk1>
        <a:srgbClr val="000000"/>
      </a:dk1>
      <a:lt1>
        <a:srgbClr val="FFFFFF"/>
      </a:lt1>
      <a:dk2>
        <a:srgbClr val="CBDBEE"/>
      </a:dk2>
      <a:lt2>
        <a:srgbClr val="FFFFFF"/>
      </a:lt2>
      <a:accent1>
        <a:srgbClr val="376BAB"/>
      </a:accent1>
      <a:accent2>
        <a:srgbClr val="4A80C5"/>
      </a:accent2>
      <a:accent3>
        <a:srgbClr val="6D99D0"/>
      </a:accent3>
      <a:accent4>
        <a:srgbClr val="5C80C5"/>
      </a:accent4>
      <a:accent5>
        <a:srgbClr val="496897"/>
      </a:accent5>
      <a:accent6>
        <a:srgbClr val="3E4C65"/>
      </a:accent6>
      <a:hlink>
        <a:srgbClr val="85C0FB"/>
      </a:hlink>
      <a:folHlink>
        <a:srgbClr val="70A2DE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1711</Words>
  <Application>WPS 演示</Application>
  <PresentationFormat>宽屏</PresentationFormat>
  <Paragraphs>244</Paragraphs>
  <Slides>31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31</vt:i4>
      </vt:variant>
    </vt:vector>
  </HeadingPairs>
  <TitlesOfParts>
    <vt:vector size="40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WPS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牛</cp:lastModifiedBy>
  <cp:revision>161</cp:revision>
  <dcterms:created xsi:type="dcterms:W3CDTF">2019-06-19T02:08:00Z</dcterms:created>
  <dcterms:modified xsi:type="dcterms:W3CDTF">2026-07-16T14:50:48Z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C471874D73E042708F1230C91B238701_11</vt:lpwstr>
  </property>
</Properties>
</file>